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rin" initials="K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8493"/>
    <a:srgbClr val="DBE1E6"/>
    <a:srgbClr val="90ABB6"/>
    <a:srgbClr val="31AB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29" autoAdjust="0"/>
  </p:normalViewPr>
  <p:slideViewPr>
    <p:cSldViewPr>
      <p:cViewPr>
        <p:scale>
          <a:sx n="110" d="100"/>
          <a:sy n="110" d="100"/>
        </p:scale>
        <p:origin x="-164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D5B75-484F-4060-810E-8749C968A2AF}" type="datetimeFigureOut">
              <a:rPr lang="de-DE" smtClean="0"/>
              <a:t>06.09.2018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50A8-5DAB-44E4-B6D0-E783973517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5761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D5B75-484F-4060-810E-8749C968A2AF}" type="datetimeFigureOut">
              <a:rPr lang="de-DE" smtClean="0"/>
              <a:t>06.09.2018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50A8-5DAB-44E4-B6D0-E783973517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437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D5B75-484F-4060-810E-8749C968A2AF}" type="datetimeFigureOut">
              <a:rPr lang="de-DE" smtClean="0"/>
              <a:t>06.09.2018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50A8-5DAB-44E4-B6D0-E783973517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9592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D5B75-484F-4060-810E-8749C968A2AF}" type="datetimeFigureOut">
              <a:rPr lang="de-DE" smtClean="0"/>
              <a:t>06.09.2018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50A8-5DAB-44E4-B6D0-E783973517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5921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D5B75-484F-4060-810E-8749C968A2AF}" type="datetimeFigureOut">
              <a:rPr lang="de-DE" smtClean="0"/>
              <a:t>06.09.2018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50A8-5DAB-44E4-B6D0-E783973517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9770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D5B75-484F-4060-810E-8749C968A2AF}" type="datetimeFigureOut">
              <a:rPr lang="de-DE" smtClean="0"/>
              <a:t>06.09.2018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50A8-5DAB-44E4-B6D0-E783973517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7744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D5B75-484F-4060-810E-8749C968A2AF}" type="datetimeFigureOut">
              <a:rPr lang="de-DE" smtClean="0"/>
              <a:t>06.09.2018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50A8-5DAB-44E4-B6D0-E783973517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4817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D5B75-484F-4060-810E-8749C968A2AF}" type="datetimeFigureOut">
              <a:rPr lang="de-DE" smtClean="0"/>
              <a:t>06.09.2018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50A8-5DAB-44E4-B6D0-E783973517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3607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D5B75-484F-4060-810E-8749C968A2AF}" type="datetimeFigureOut">
              <a:rPr lang="de-DE" smtClean="0"/>
              <a:t>06.09.2018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50A8-5DAB-44E4-B6D0-E783973517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0118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D5B75-484F-4060-810E-8749C968A2AF}" type="datetimeFigureOut">
              <a:rPr lang="de-DE" smtClean="0"/>
              <a:t>06.09.2018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50A8-5DAB-44E4-B6D0-E783973517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7642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D5B75-484F-4060-810E-8749C968A2AF}" type="datetimeFigureOut">
              <a:rPr lang="de-DE" smtClean="0"/>
              <a:t>06.09.2018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50A8-5DAB-44E4-B6D0-E783973517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395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D5B75-484F-4060-810E-8749C968A2AF}" type="datetimeFigureOut">
              <a:rPr lang="de-DE" smtClean="0"/>
              <a:t>06.09.2018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2050A8-5DAB-44E4-B6D0-E783973517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685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72321"/>
            <a:ext cx="7772400" cy="374397"/>
          </a:xfrm>
        </p:spPr>
        <p:txBody>
          <a:bodyPr>
            <a:normAutofit/>
          </a:bodyPr>
          <a:lstStyle/>
          <a:p>
            <a:r>
              <a:rPr lang="de-DE" sz="1600" dirty="0" smtClean="0"/>
              <a:t>Fiederblättrige Bäume</a:t>
            </a:r>
            <a:endParaRPr lang="de-DE" sz="1600" dirty="0"/>
          </a:p>
        </p:txBody>
      </p:sp>
      <p:graphicFrame>
        <p:nvGraphicFramePr>
          <p:cNvPr id="9" name="Tabel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319072"/>
              </p:ext>
            </p:extLst>
          </p:nvPr>
        </p:nvGraphicFramePr>
        <p:xfrm>
          <a:off x="107504" y="548680"/>
          <a:ext cx="8784976" cy="5772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34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9131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8647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Pflanze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84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Skizze des</a:t>
                      </a:r>
                      <a:r>
                        <a:rPr lang="de-DE" sz="12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e-DE" sz="12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Blattes</a:t>
                      </a:r>
                      <a:endParaRPr lang="de-DE" sz="12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84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Ausbreitungs</a:t>
                      </a:r>
                      <a:r>
                        <a:rPr lang="de-DE" sz="1200" baseline="0" dirty="0" smtClean="0"/>
                        <a:t>wege</a:t>
                      </a:r>
                      <a:endParaRPr lang="de-DE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84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52528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Name:</a:t>
                      </a: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de-DE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Herkunft:</a:t>
                      </a: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de-DE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Einfuhrzeit:</a:t>
                      </a: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de-DE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Einfuhrgrund:</a:t>
                      </a: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de-DE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Anzahl Teilblättchen: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5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    gegenständig            wechselständig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Eigenschaften Blattrand: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2" name="Inhaltsplatzhalt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112"/>
            <a:ext cx="1512168" cy="489720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1645025" y="1612951"/>
            <a:ext cx="141978" cy="144016"/>
          </a:xfrm>
          <a:prstGeom prst="rect">
            <a:avLst/>
          </a:prstGeom>
          <a:noFill/>
          <a:ln>
            <a:solidFill>
              <a:srgbClr val="4784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2856114" y="1605729"/>
            <a:ext cx="141978" cy="144016"/>
          </a:xfrm>
          <a:prstGeom prst="rect">
            <a:avLst/>
          </a:prstGeom>
          <a:noFill/>
          <a:ln>
            <a:solidFill>
              <a:srgbClr val="4784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5370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72321"/>
            <a:ext cx="7772400" cy="374397"/>
          </a:xfrm>
        </p:spPr>
        <p:txBody>
          <a:bodyPr>
            <a:normAutofit/>
          </a:bodyPr>
          <a:lstStyle/>
          <a:p>
            <a:r>
              <a:rPr lang="de-DE" sz="1600" dirty="0" smtClean="0"/>
              <a:t>Fiederblättrige Bäume</a:t>
            </a:r>
            <a:endParaRPr lang="de-DE" sz="1600" dirty="0"/>
          </a:p>
        </p:txBody>
      </p:sp>
      <p:graphicFrame>
        <p:nvGraphicFramePr>
          <p:cNvPr id="9" name="Tabel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2002986"/>
              </p:ext>
            </p:extLst>
          </p:nvPr>
        </p:nvGraphicFramePr>
        <p:xfrm>
          <a:off x="107504" y="548680"/>
          <a:ext cx="8784976" cy="5772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34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9131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8647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Pflanze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84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Skizze des</a:t>
                      </a:r>
                      <a:r>
                        <a:rPr lang="de-DE" sz="12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e-DE" sz="12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Blattes</a:t>
                      </a:r>
                      <a:endParaRPr lang="de-DE" sz="12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84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Ausbreitungs</a:t>
                      </a:r>
                      <a:r>
                        <a:rPr lang="de-DE" sz="1200" baseline="0" dirty="0" smtClean="0"/>
                        <a:t>wege</a:t>
                      </a:r>
                      <a:endParaRPr lang="de-DE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84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52528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Name:</a:t>
                      </a: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de-DE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Herkunft:</a:t>
                      </a: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de-DE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Einfuhrzeit:</a:t>
                      </a: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de-DE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Einfuhrgrund:</a:t>
                      </a: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de-DE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Anzahl Teilblättchen: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5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    gegenständig            wechselständig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Eigenschaften Blattrand: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2" name="Inhaltsplatzhalt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112"/>
            <a:ext cx="1512168" cy="489720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1645025" y="1612951"/>
            <a:ext cx="141978" cy="144016"/>
          </a:xfrm>
          <a:prstGeom prst="rect">
            <a:avLst/>
          </a:prstGeom>
          <a:noFill/>
          <a:ln>
            <a:solidFill>
              <a:srgbClr val="4784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2856114" y="1605729"/>
            <a:ext cx="141978" cy="144016"/>
          </a:xfrm>
          <a:prstGeom prst="rect">
            <a:avLst/>
          </a:prstGeom>
          <a:noFill/>
          <a:ln>
            <a:solidFill>
              <a:srgbClr val="4784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5888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72321"/>
            <a:ext cx="7772400" cy="374397"/>
          </a:xfrm>
        </p:spPr>
        <p:txBody>
          <a:bodyPr>
            <a:normAutofit/>
          </a:bodyPr>
          <a:lstStyle/>
          <a:p>
            <a:r>
              <a:rPr lang="de-DE" sz="1600" dirty="0" smtClean="0"/>
              <a:t>Fiederblättrige Bäume</a:t>
            </a:r>
            <a:endParaRPr lang="de-DE" sz="1600" dirty="0"/>
          </a:p>
        </p:txBody>
      </p:sp>
      <p:graphicFrame>
        <p:nvGraphicFramePr>
          <p:cNvPr id="9" name="Tabel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8002162"/>
              </p:ext>
            </p:extLst>
          </p:nvPr>
        </p:nvGraphicFramePr>
        <p:xfrm>
          <a:off x="107504" y="548680"/>
          <a:ext cx="8784976" cy="5772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34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9131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8647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Pflanze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84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Skizze des</a:t>
                      </a:r>
                      <a:r>
                        <a:rPr lang="de-DE" sz="12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e-DE" sz="12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Blattes</a:t>
                      </a:r>
                      <a:endParaRPr lang="de-DE" sz="12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84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Ausbreitungs</a:t>
                      </a:r>
                      <a:r>
                        <a:rPr lang="de-DE" sz="1200" baseline="0" dirty="0" smtClean="0"/>
                        <a:t>wege</a:t>
                      </a:r>
                      <a:endParaRPr lang="de-DE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84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52528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Name:</a:t>
                      </a: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de-DE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Herkunft:</a:t>
                      </a: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de-DE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Einfuhrzeit:</a:t>
                      </a: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de-DE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Einfuhrgrund:</a:t>
                      </a: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de-DE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Anzahl Teilblättchen: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5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    gegenständig            wechselständig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Eigenschaften Blattrand: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2" name="Inhaltsplatzhalt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112"/>
            <a:ext cx="1512168" cy="489720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1645025" y="1612951"/>
            <a:ext cx="141978" cy="144016"/>
          </a:xfrm>
          <a:prstGeom prst="rect">
            <a:avLst/>
          </a:prstGeom>
          <a:noFill/>
          <a:ln>
            <a:solidFill>
              <a:srgbClr val="4784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2856114" y="1605729"/>
            <a:ext cx="141978" cy="144016"/>
          </a:xfrm>
          <a:prstGeom prst="rect">
            <a:avLst/>
          </a:prstGeom>
          <a:noFill/>
          <a:ln>
            <a:solidFill>
              <a:srgbClr val="4784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5888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72321"/>
            <a:ext cx="7772400" cy="374397"/>
          </a:xfrm>
        </p:spPr>
        <p:txBody>
          <a:bodyPr>
            <a:normAutofit/>
          </a:bodyPr>
          <a:lstStyle/>
          <a:p>
            <a:r>
              <a:rPr lang="de-DE" sz="1600" dirty="0" smtClean="0"/>
              <a:t>Fiederblättrige Bäume</a:t>
            </a:r>
            <a:endParaRPr lang="de-DE" sz="1600" dirty="0"/>
          </a:p>
        </p:txBody>
      </p:sp>
      <p:graphicFrame>
        <p:nvGraphicFramePr>
          <p:cNvPr id="9" name="Tabel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042416"/>
              </p:ext>
            </p:extLst>
          </p:nvPr>
        </p:nvGraphicFramePr>
        <p:xfrm>
          <a:off x="107504" y="548680"/>
          <a:ext cx="8784976" cy="5772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34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9131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8647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Pflanze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84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Skizze des</a:t>
                      </a:r>
                      <a:r>
                        <a:rPr lang="de-DE" sz="12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e-DE" sz="12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Blattes</a:t>
                      </a:r>
                      <a:endParaRPr lang="de-DE" sz="12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84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Ausbreitungs</a:t>
                      </a:r>
                      <a:r>
                        <a:rPr lang="de-DE" sz="1200" baseline="0" dirty="0" smtClean="0"/>
                        <a:t>wege</a:t>
                      </a:r>
                      <a:endParaRPr lang="de-DE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84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52528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Name:</a:t>
                      </a: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de-DE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Herkunft:</a:t>
                      </a: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de-DE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Einfuhrzeit:</a:t>
                      </a: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de-DE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Einfuhrgrund:</a:t>
                      </a: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de-DE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Anzahl Teilblättchen: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5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    gegenständig            wechselständig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Eigenschaften Blattrand: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2" name="Inhaltsplatzhalt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112"/>
            <a:ext cx="1512168" cy="489720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1645025" y="1612951"/>
            <a:ext cx="141978" cy="144016"/>
          </a:xfrm>
          <a:prstGeom prst="rect">
            <a:avLst/>
          </a:prstGeom>
          <a:noFill/>
          <a:ln>
            <a:solidFill>
              <a:srgbClr val="4784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2856114" y="1605729"/>
            <a:ext cx="141978" cy="144016"/>
          </a:xfrm>
          <a:prstGeom prst="rect">
            <a:avLst/>
          </a:prstGeom>
          <a:noFill/>
          <a:ln>
            <a:solidFill>
              <a:srgbClr val="4784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5888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72321"/>
            <a:ext cx="7772400" cy="374397"/>
          </a:xfrm>
        </p:spPr>
        <p:txBody>
          <a:bodyPr>
            <a:normAutofit/>
          </a:bodyPr>
          <a:lstStyle/>
          <a:p>
            <a:r>
              <a:rPr lang="de-DE" sz="1600" dirty="0" smtClean="0"/>
              <a:t>Fiederblättrige Bäume</a:t>
            </a:r>
            <a:endParaRPr lang="de-DE" sz="1600" dirty="0"/>
          </a:p>
        </p:txBody>
      </p:sp>
      <p:graphicFrame>
        <p:nvGraphicFramePr>
          <p:cNvPr id="9" name="Tabel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33277"/>
              </p:ext>
            </p:extLst>
          </p:nvPr>
        </p:nvGraphicFramePr>
        <p:xfrm>
          <a:off x="107504" y="548680"/>
          <a:ext cx="8784976" cy="5772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34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9131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8647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Pflanze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84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Skizze des</a:t>
                      </a:r>
                      <a:r>
                        <a:rPr lang="de-DE" sz="12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e-DE" sz="12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Blattes</a:t>
                      </a:r>
                      <a:endParaRPr lang="de-DE" sz="12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84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Ausbreitungs</a:t>
                      </a:r>
                      <a:r>
                        <a:rPr lang="de-DE" sz="1200" baseline="0" dirty="0" smtClean="0"/>
                        <a:t>wege</a:t>
                      </a:r>
                      <a:endParaRPr lang="de-DE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84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52528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Name:</a:t>
                      </a: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de-DE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Herkunft:</a:t>
                      </a: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de-DE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Einfuhrzeit:</a:t>
                      </a: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de-DE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Einfuhrgrund:</a:t>
                      </a: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de-DE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Anzahl Teilblättchen: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5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    gegenständig            wechselständig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Eigenschaften Blattrand: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2" name="Inhaltsplatzhalt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112"/>
            <a:ext cx="1512168" cy="489720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1645025" y="1612951"/>
            <a:ext cx="141978" cy="144016"/>
          </a:xfrm>
          <a:prstGeom prst="rect">
            <a:avLst/>
          </a:prstGeom>
          <a:noFill/>
          <a:ln>
            <a:solidFill>
              <a:srgbClr val="4784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2856114" y="1605729"/>
            <a:ext cx="141978" cy="144016"/>
          </a:xfrm>
          <a:prstGeom prst="rect">
            <a:avLst/>
          </a:prstGeom>
          <a:noFill/>
          <a:ln>
            <a:solidFill>
              <a:srgbClr val="4784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5888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72321"/>
            <a:ext cx="7772400" cy="374397"/>
          </a:xfrm>
        </p:spPr>
        <p:txBody>
          <a:bodyPr>
            <a:normAutofit/>
          </a:bodyPr>
          <a:lstStyle/>
          <a:p>
            <a:r>
              <a:rPr lang="de-DE" sz="1600" dirty="0" smtClean="0"/>
              <a:t>Fiederblättrige Bäume</a:t>
            </a:r>
            <a:endParaRPr lang="de-DE" sz="1600" dirty="0"/>
          </a:p>
        </p:txBody>
      </p:sp>
      <p:graphicFrame>
        <p:nvGraphicFramePr>
          <p:cNvPr id="9" name="Tabel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3638119"/>
              </p:ext>
            </p:extLst>
          </p:nvPr>
        </p:nvGraphicFramePr>
        <p:xfrm>
          <a:off x="107504" y="548680"/>
          <a:ext cx="8784976" cy="5772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34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9131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8647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Pflanze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84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Skizze des</a:t>
                      </a:r>
                      <a:r>
                        <a:rPr lang="de-DE" sz="12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e-DE" sz="12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Blattes</a:t>
                      </a:r>
                      <a:endParaRPr lang="de-DE" sz="12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84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Ausbreitungs</a:t>
                      </a:r>
                      <a:r>
                        <a:rPr lang="de-DE" sz="1200" baseline="0" dirty="0" smtClean="0"/>
                        <a:t>wege</a:t>
                      </a:r>
                      <a:endParaRPr lang="de-DE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84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52528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Name:</a:t>
                      </a: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de-DE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Herkunft:</a:t>
                      </a: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de-DE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Einfuhrzeit:</a:t>
                      </a: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de-DE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Einfuhrgrund:</a:t>
                      </a: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de-DE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Anzahl Teilblättchen: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5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    gegenständig            wechselständig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Eigenschaften Blattrand: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2" name="Inhaltsplatzhalt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112"/>
            <a:ext cx="1512168" cy="489720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1645025" y="1612951"/>
            <a:ext cx="141978" cy="144016"/>
          </a:xfrm>
          <a:prstGeom prst="rect">
            <a:avLst/>
          </a:prstGeom>
          <a:noFill/>
          <a:ln>
            <a:solidFill>
              <a:srgbClr val="4784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2856114" y="1605729"/>
            <a:ext cx="141978" cy="144016"/>
          </a:xfrm>
          <a:prstGeom prst="rect">
            <a:avLst/>
          </a:prstGeom>
          <a:noFill/>
          <a:ln>
            <a:solidFill>
              <a:srgbClr val="4784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588826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</Words>
  <Application>Microsoft Office PowerPoint</Application>
  <PresentationFormat>Bildschirmpräsentation (4:3)</PresentationFormat>
  <Paragraphs>102</Paragraphs>
  <Slides>6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7" baseType="lpstr">
      <vt:lpstr>Larissa</vt:lpstr>
      <vt:lpstr>Fiederblättrige Bäume</vt:lpstr>
      <vt:lpstr>Fiederblättrige Bäume</vt:lpstr>
      <vt:lpstr>Fiederblättrige Bäume</vt:lpstr>
      <vt:lpstr>Fiederblättrige Bäume</vt:lpstr>
      <vt:lpstr>Fiederblättrige Bäume</vt:lpstr>
      <vt:lpstr>Fiederblättrige Bäume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Ideensammlung</dc:title>
  <dc:creator>Pc1</dc:creator>
  <cp:lastModifiedBy>Pc1</cp:lastModifiedBy>
  <cp:revision>30</cp:revision>
  <cp:lastPrinted>2018-08-27T15:08:50Z</cp:lastPrinted>
  <dcterms:created xsi:type="dcterms:W3CDTF">2018-06-04T12:44:17Z</dcterms:created>
  <dcterms:modified xsi:type="dcterms:W3CDTF">2018-09-06T14:19:21Z</dcterms:modified>
</cp:coreProperties>
</file>