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9906000" cy="6858000" type="A4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520" y="-105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5C25F-A05A-4958-91E3-6F5B6AF96E3C}" type="datetimeFigureOut">
              <a:rPr lang="de-DE" smtClean="0"/>
              <a:t>26.07.2018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5654-4FEE-4161-9E7F-7560498311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6386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5C25F-A05A-4958-91E3-6F5B6AF96E3C}" type="datetimeFigureOut">
              <a:rPr lang="de-DE" smtClean="0"/>
              <a:t>26.07.2018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5654-4FEE-4161-9E7F-7560498311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4535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5C25F-A05A-4958-91E3-6F5B6AF96E3C}" type="datetimeFigureOut">
              <a:rPr lang="de-DE" smtClean="0"/>
              <a:t>26.07.2018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5654-4FEE-4161-9E7F-7560498311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1436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5C25F-A05A-4958-91E3-6F5B6AF96E3C}" type="datetimeFigureOut">
              <a:rPr lang="de-DE" smtClean="0"/>
              <a:t>26.07.2018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5654-4FEE-4161-9E7F-7560498311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7753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5C25F-A05A-4958-91E3-6F5B6AF96E3C}" type="datetimeFigureOut">
              <a:rPr lang="de-DE" smtClean="0"/>
              <a:t>26.07.2018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5654-4FEE-4161-9E7F-7560498311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131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5C25F-A05A-4958-91E3-6F5B6AF96E3C}" type="datetimeFigureOut">
              <a:rPr lang="de-DE" smtClean="0"/>
              <a:t>26.07.2018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5654-4FEE-4161-9E7F-7560498311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3951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5C25F-A05A-4958-91E3-6F5B6AF96E3C}" type="datetimeFigureOut">
              <a:rPr lang="de-DE" smtClean="0"/>
              <a:t>26.07.2018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5654-4FEE-4161-9E7F-7560498311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4991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5C25F-A05A-4958-91E3-6F5B6AF96E3C}" type="datetimeFigureOut">
              <a:rPr lang="de-DE" smtClean="0"/>
              <a:t>26.07.2018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5654-4FEE-4161-9E7F-7560498311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0658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5C25F-A05A-4958-91E3-6F5B6AF96E3C}" type="datetimeFigureOut">
              <a:rPr lang="de-DE" smtClean="0"/>
              <a:t>26.07.2018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5654-4FEE-4161-9E7F-7560498311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4414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5C25F-A05A-4958-91E3-6F5B6AF96E3C}" type="datetimeFigureOut">
              <a:rPr lang="de-DE" smtClean="0"/>
              <a:t>26.07.2018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5654-4FEE-4161-9E7F-7560498311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2496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5C25F-A05A-4958-91E3-6F5B6AF96E3C}" type="datetimeFigureOut">
              <a:rPr lang="de-DE" smtClean="0"/>
              <a:t>26.07.2018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5654-4FEE-4161-9E7F-7560498311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7235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5C25F-A05A-4958-91E3-6F5B6AF96E3C}" type="datetimeFigureOut">
              <a:rPr lang="de-DE" smtClean="0"/>
              <a:t>26.07.2018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A5654-4FEE-4161-9E7F-7560498311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5739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5.png"/><Relationship Id="rId4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7.png"/><Relationship Id="rId4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10.png"/><Relationship Id="rId4" Type="http://schemas.microsoft.com/office/2007/relationships/hdphoto" Target="../media/hdphoto8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2766346" y="237546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4854578" y="237546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6942810" y="237546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/>
        </p:nvSpPr>
        <p:spPr>
          <a:xfrm>
            <a:off x="6942810" y="3280154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4854578" y="3280154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/>
          <p:cNvSpPr/>
          <p:nvPr/>
        </p:nvSpPr>
        <p:spPr>
          <a:xfrm>
            <a:off x="2766346" y="3280154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/>
        </p:nvSpPr>
        <p:spPr>
          <a:xfrm>
            <a:off x="685023" y="3280154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/>
          <p:cNvSpPr/>
          <p:nvPr/>
        </p:nvSpPr>
        <p:spPr>
          <a:xfrm>
            <a:off x="685023" y="237546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4" name="Picture 4" descr="Quellbild anzeige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" y="3069688"/>
            <a:ext cx="556559" cy="31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39" b="100000" l="0" r="100000"/>
                    </a14:imgEffect>
                    <a14:imgEffect>
                      <a14:artisticChalkSketch/>
                    </a14:imgEffect>
                    <a14:imgEffect>
                      <a14:sharpenSoften amount="500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1684">
            <a:off x="759033" y="3955057"/>
            <a:ext cx="1886475" cy="1521092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726" l="2959" r="99803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6805" y="837314"/>
            <a:ext cx="2104036" cy="1958817"/>
          </a:xfrm>
          <a:prstGeom prst="rect">
            <a:avLst/>
          </a:prstGeom>
        </p:spPr>
      </p:pic>
      <p:pic>
        <p:nvPicPr>
          <p:cNvPr id="26" name="Grafik 2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39" b="100000" l="0" r="100000"/>
                    </a14:imgEffect>
                    <a14:imgEffect>
                      <a14:artisticChalkSketch/>
                    </a14:imgEffect>
                    <a14:imgEffect>
                      <a14:sharpenSoften amount="500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1684">
            <a:off x="4955457" y="4036666"/>
            <a:ext cx="1886475" cy="1521092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39" b="100000" l="0" r="100000"/>
                    </a14:imgEffect>
                    <a14:imgEffect>
                      <a14:artisticChalkSketch/>
                    </a14:imgEffect>
                    <a14:imgEffect>
                      <a14:sharpenSoften amount="500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1684">
            <a:off x="7016818" y="4107457"/>
            <a:ext cx="1886475" cy="1521092"/>
          </a:xfrm>
          <a:prstGeom prst="rect">
            <a:avLst/>
          </a:prstGeom>
        </p:spPr>
      </p:pic>
      <p:pic>
        <p:nvPicPr>
          <p:cNvPr id="28" name="Grafik 2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39" b="100000" l="0" r="100000"/>
                    </a14:imgEffect>
                    <a14:imgEffect>
                      <a14:artisticChalkSketch/>
                    </a14:imgEffect>
                    <a14:imgEffect>
                      <a14:sharpenSoften amount="500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1684">
            <a:off x="2847265" y="4107458"/>
            <a:ext cx="1886475" cy="1521092"/>
          </a:xfrm>
          <a:prstGeom prst="rect">
            <a:avLst/>
          </a:prstGeom>
        </p:spPr>
      </p:pic>
      <p:pic>
        <p:nvPicPr>
          <p:cNvPr id="29" name="Grafik 28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726" l="2959" r="99803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99234" y="775195"/>
            <a:ext cx="2104036" cy="1958817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726" l="2959" r="99803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84516" y="863519"/>
            <a:ext cx="2104036" cy="1958817"/>
          </a:xfrm>
          <a:prstGeom prst="rect">
            <a:avLst/>
          </a:prstGeom>
        </p:spPr>
      </p:pic>
      <p:pic>
        <p:nvPicPr>
          <p:cNvPr id="31" name="Grafik 3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726" l="2959" r="99803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83048" y="837313"/>
            <a:ext cx="2104036" cy="1958817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 rot="5400000">
            <a:off x="8822498" y="3146521"/>
            <a:ext cx="1306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Spitz-Ahorn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178855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2766346" y="237546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4854578" y="237546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6942810" y="237546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6942810" y="3280154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4854578" y="3280154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2766346" y="3280154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685023" y="3280154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685023" y="237546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2" name="Picture 4" descr="Quellbild anzeige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" y="3069688"/>
            <a:ext cx="556559" cy="31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9091" l="9901" r="9884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91162" y="3596815"/>
            <a:ext cx="2519117" cy="2287110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8077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0230" y="706814"/>
            <a:ext cx="2158426" cy="1986175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8077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68453" y="859213"/>
            <a:ext cx="2158426" cy="1986175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8077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07712" y="761517"/>
            <a:ext cx="2158426" cy="1986175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8077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31249" y="706814"/>
            <a:ext cx="2158426" cy="1986175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9091" l="9901" r="9884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648744" y="3705550"/>
            <a:ext cx="2519117" cy="2287110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9091" l="9901" r="9884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639135" y="3705550"/>
            <a:ext cx="2519117" cy="2287110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9091" l="9901" r="9884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27366" y="3653657"/>
            <a:ext cx="2519117" cy="228711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 rot="5400000">
            <a:off x="8890139" y="3086996"/>
            <a:ext cx="1280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Berg-Ahorn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3611244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2766346" y="272759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4854578" y="272759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6942810" y="272759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6942810" y="3315367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4854578" y="3315367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2766346" y="3315368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678114" y="3315368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685023" y="272759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8" name="Picture 4" descr="Quellbild anzeige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" y="3069688"/>
            <a:ext cx="556559" cy="31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740">
                        <a14:foregroundMark x1="45052" y1="12000" x2="46615" y2="21667"/>
                        <a14:foregroundMark x1="46875" y1="26333" x2="48958" y2="22667"/>
                        <a14:foregroundMark x1="46615" y1="26000" x2="41667" y2="21667"/>
                        <a14:foregroundMark x1="34375" y1="21000" x2="41406" y2="21667"/>
                        <a14:foregroundMark x1="33854" y1="21333" x2="26302" y2="23000"/>
                        <a14:foregroundMark x1="24479" y1="24333" x2="17969" y2="28000"/>
                        <a14:foregroundMark x1="22917" y1="34333" x2="27604" y2="39333"/>
                        <a14:foregroundMark x1="27083" y1="41333" x2="23698" y2="45333"/>
                        <a14:foregroundMark x1="16667" y1="72333" x2="25260" y2="67000"/>
                        <a14:foregroundMark x1="26302" y1="67333" x2="38542" y2="58333"/>
                        <a14:foregroundMark x1="47917" y1="92667" x2="52865" y2="93667"/>
                        <a14:foregroundMark x1="54167" y1="92333" x2="60156" y2="82333"/>
                        <a14:foregroundMark x1="60417" y1="81667" x2="64063" y2="75000"/>
                        <a14:foregroundMark x1="64063" y1="75000" x2="62760" y2="64667"/>
                        <a14:foregroundMark x1="65365" y1="53333" x2="75781" y2="56333"/>
                        <a14:foregroundMark x1="78906" y1="57333" x2="83594" y2="57000"/>
                        <a14:foregroundMark x1="85417" y1="50333" x2="82031" y2="42000"/>
                        <a14:foregroundMark x1="82031" y1="39333" x2="79688" y2="34333"/>
                        <a14:foregroundMark x1="77344" y1="33000" x2="72917" y2="29667"/>
                        <a14:foregroundMark x1="63021" y1="15667" x2="70313" y2="17667"/>
                        <a14:foregroundMark x1="72135" y1="18667" x2="76042" y2="20333"/>
                        <a14:foregroundMark x1="76563" y1="21333" x2="78646" y2="24000"/>
                        <a14:foregroundMark x1="73958" y1="26667" x2="72135" y2="28667"/>
                        <a14:foregroundMark x1="62760" y1="64333" x2="62760" y2="60333"/>
                        <a14:backgroundMark x1="21615" y1="28000" x2="21615" y2="28000"/>
                        <a14:backgroundMark x1="22135" y1="26333" x2="22135" y2="26333"/>
                        <a14:backgroundMark x1="23438" y1="25333" x2="23438" y2="25333"/>
                        <a14:backgroundMark x1="20313" y1="27667" x2="20313" y2="27667"/>
                        <a14:backgroundMark x1="18750" y1="28333" x2="23958" y2="25000"/>
                        <a14:backgroundMark x1="76563" y1="22333" x2="77344" y2="23667"/>
                        <a14:backgroundMark x1="74219" y1="27667" x2="73177" y2="28333"/>
                        <a14:backgroundMark x1="71875" y1="31000" x2="71354" y2="27667"/>
                        <a14:backgroundMark x1="41146" y1="58333" x2="36979" y2="58333"/>
                      </a14:backgroundRemoval>
                    </a14:imgEffect>
                    <a14:imgEffect>
                      <a14:artisticPaintStrokes/>
                    </a14:imgEffect>
                    <a14:imgEffect>
                      <a14:sharpenSoften amount="500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35786">
            <a:off x="7190087" y="4208707"/>
            <a:ext cx="1593674" cy="124743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8" b="97846" l="888" r="97337"/>
                    </a14:imgEffect>
                    <a14:imgEffect>
                      <a14:sharpenSoften amount="500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996" y="1052736"/>
            <a:ext cx="1404643" cy="135253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12" b="100000" l="0" r="1000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81445">
            <a:off x="859856" y="4148929"/>
            <a:ext cx="1603142" cy="13669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740">
                        <a14:foregroundMark x1="45052" y1="12000" x2="46615" y2="21667"/>
                        <a14:foregroundMark x1="46875" y1="26333" x2="48958" y2="22667"/>
                        <a14:foregroundMark x1="46615" y1="26000" x2="41667" y2="21667"/>
                        <a14:foregroundMark x1="34375" y1="21000" x2="41406" y2="21667"/>
                        <a14:foregroundMark x1="33854" y1="21333" x2="26302" y2="23000"/>
                        <a14:foregroundMark x1="24479" y1="24333" x2="17969" y2="28000"/>
                        <a14:foregroundMark x1="22917" y1="34333" x2="27604" y2="39333"/>
                        <a14:foregroundMark x1="27083" y1="41333" x2="23698" y2="45333"/>
                        <a14:foregroundMark x1="16667" y1="72333" x2="25260" y2="67000"/>
                        <a14:foregroundMark x1="26302" y1="67333" x2="38542" y2="58333"/>
                        <a14:foregroundMark x1="47917" y1="92667" x2="52865" y2="93667"/>
                        <a14:foregroundMark x1="54167" y1="92333" x2="60156" y2="82333"/>
                        <a14:foregroundMark x1="60417" y1="81667" x2="64063" y2="75000"/>
                        <a14:foregroundMark x1="64063" y1="75000" x2="62760" y2="64667"/>
                        <a14:foregroundMark x1="65365" y1="53333" x2="75781" y2="56333"/>
                        <a14:foregroundMark x1="78906" y1="57333" x2="83594" y2="57000"/>
                        <a14:foregroundMark x1="85417" y1="50333" x2="82031" y2="42000"/>
                        <a14:foregroundMark x1="82031" y1="39333" x2="79688" y2="34333"/>
                        <a14:foregroundMark x1="77344" y1="33000" x2="72917" y2="29667"/>
                        <a14:foregroundMark x1="63021" y1="15667" x2="70313" y2="17667"/>
                        <a14:foregroundMark x1="72135" y1="18667" x2="76042" y2="20333"/>
                        <a14:foregroundMark x1="76563" y1="21333" x2="78646" y2="24000"/>
                        <a14:foregroundMark x1="73958" y1="26667" x2="72135" y2="28667"/>
                        <a14:foregroundMark x1="62760" y1="64333" x2="62760" y2="60333"/>
                        <a14:backgroundMark x1="21615" y1="28000" x2="21615" y2="28000"/>
                        <a14:backgroundMark x1="22135" y1="26333" x2="22135" y2="26333"/>
                        <a14:backgroundMark x1="23438" y1="25333" x2="23438" y2="25333"/>
                        <a14:backgroundMark x1="20313" y1="27667" x2="20313" y2="27667"/>
                        <a14:backgroundMark x1="18750" y1="28333" x2="23958" y2="25000"/>
                        <a14:backgroundMark x1="76563" y1="22333" x2="77344" y2="23667"/>
                        <a14:backgroundMark x1="74219" y1="27667" x2="73177" y2="28333"/>
                        <a14:backgroundMark x1="71875" y1="31000" x2="71354" y2="27667"/>
                        <a14:backgroundMark x1="41146" y1="58333" x2="36979" y2="58333"/>
                      </a14:backgroundRemoval>
                    </a14:imgEffect>
                    <a14:imgEffect>
                      <a14:artisticPaintStrokes/>
                    </a14:imgEffect>
                    <a14:imgEffect>
                      <a14:sharpenSoften amount="500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35786">
            <a:off x="5101856" y="1105285"/>
            <a:ext cx="1593674" cy="124743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8" b="97846" l="888" r="97337"/>
                    </a14:imgEffect>
                    <a14:imgEffect>
                      <a14:sharpenSoften amount="500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597" y="1052736"/>
            <a:ext cx="1404643" cy="1352536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12" b="100000" l="0" r="1000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81445">
            <a:off x="1012256" y="1080005"/>
            <a:ext cx="1603142" cy="1366992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740">
                        <a14:foregroundMark x1="45052" y1="12000" x2="46615" y2="21667"/>
                        <a14:foregroundMark x1="46875" y1="26333" x2="48958" y2="22667"/>
                        <a14:foregroundMark x1="46615" y1="26000" x2="41667" y2="21667"/>
                        <a14:foregroundMark x1="34375" y1="21000" x2="41406" y2="21667"/>
                        <a14:foregroundMark x1="33854" y1="21333" x2="26302" y2="23000"/>
                        <a14:foregroundMark x1="24479" y1="24333" x2="17969" y2="28000"/>
                        <a14:foregroundMark x1="22917" y1="34333" x2="27604" y2="39333"/>
                        <a14:foregroundMark x1="27083" y1="41333" x2="23698" y2="45333"/>
                        <a14:foregroundMark x1="16667" y1="72333" x2="25260" y2="67000"/>
                        <a14:foregroundMark x1="26302" y1="67333" x2="38542" y2="58333"/>
                        <a14:foregroundMark x1="47917" y1="92667" x2="52865" y2="93667"/>
                        <a14:foregroundMark x1="54167" y1="92333" x2="60156" y2="82333"/>
                        <a14:foregroundMark x1="60417" y1="81667" x2="64063" y2="75000"/>
                        <a14:foregroundMark x1="64063" y1="75000" x2="62760" y2="64667"/>
                        <a14:foregroundMark x1="65365" y1="53333" x2="75781" y2="56333"/>
                        <a14:foregroundMark x1="78906" y1="57333" x2="83594" y2="57000"/>
                        <a14:foregroundMark x1="85417" y1="50333" x2="82031" y2="42000"/>
                        <a14:foregroundMark x1="82031" y1="39333" x2="79688" y2="34333"/>
                        <a14:foregroundMark x1="77344" y1="33000" x2="72917" y2="29667"/>
                        <a14:foregroundMark x1="63021" y1="15667" x2="70313" y2="17667"/>
                        <a14:foregroundMark x1="72135" y1="18667" x2="76042" y2="20333"/>
                        <a14:foregroundMark x1="76563" y1="21333" x2="78646" y2="24000"/>
                        <a14:foregroundMark x1="73958" y1="26667" x2="72135" y2="28667"/>
                        <a14:foregroundMark x1="62760" y1="64333" x2="62760" y2="60333"/>
                        <a14:backgroundMark x1="21615" y1="28000" x2="21615" y2="28000"/>
                        <a14:backgroundMark x1="22135" y1="26333" x2="22135" y2="26333"/>
                        <a14:backgroundMark x1="23438" y1="25333" x2="23438" y2="25333"/>
                        <a14:backgroundMark x1="20313" y1="27667" x2="20313" y2="27667"/>
                        <a14:backgroundMark x1="18750" y1="28333" x2="23958" y2="25000"/>
                        <a14:backgroundMark x1="76563" y1="22333" x2="77344" y2="23667"/>
                        <a14:backgroundMark x1="74219" y1="27667" x2="73177" y2="28333"/>
                        <a14:backgroundMark x1="71875" y1="31000" x2="71354" y2="27667"/>
                        <a14:backgroundMark x1="41146" y1="58333" x2="36979" y2="58333"/>
                      </a14:backgroundRemoval>
                    </a14:imgEffect>
                    <a14:imgEffect>
                      <a14:artisticPaintStrokes/>
                    </a14:imgEffect>
                    <a14:imgEffect>
                      <a14:sharpenSoften amount="500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35786">
            <a:off x="5101857" y="4244815"/>
            <a:ext cx="1593674" cy="1247438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8" b="97846" l="888" r="97337"/>
                    </a14:imgEffect>
                    <a14:imgEffect>
                      <a14:sharpenSoften amount="500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792" y="4199346"/>
            <a:ext cx="1404643" cy="1352536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 rot="5400000">
            <a:off x="8895332" y="3199852"/>
            <a:ext cx="1244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Feld-Ahorn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157727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2766346" y="271623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4854578" y="272759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6942810" y="272759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6942810" y="3305739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4854578" y="3306875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2766346" y="3306875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685023" y="3306875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685023" y="272759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2" name="Picture 4" descr="Quellbild anzeige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" y="3069688"/>
            <a:ext cx="556559" cy="31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afik 13"/>
          <p:cNvPicPr>
            <a:picLocks noChangeAspect="1"/>
          </p:cNvPicPr>
          <p:nvPr/>
        </p:nvPicPr>
        <p:blipFill rotWithShape="1">
          <a:blip r:embed="rId3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486" l="0" r="100000">
                        <a14:foregroundMark x1="49038" y1="57069" x2="49038" y2="57069"/>
                        <a14:foregroundMark x1="44952" y1="41645" x2="44952" y2="41645"/>
                        <a14:foregroundMark x1="43029" y1="40360" x2="43029" y2="40360"/>
                        <a14:foregroundMark x1="41827" y1="39846" x2="41827" y2="39846"/>
                        <a14:foregroundMark x1="38462" y1="37532" x2="38462" y2="37532"/>
                        <a14:foregroundMark x1="40385" y1="38560" x2="40385" y2="38560"/>
                        <a14:foregroundMark x1="19471" y1="26992" x2="22596" y2="28535"/>
                        <a14:foregroundMark x1="24760" y1="30334" x2="28125" y2="32391"/>
                        <a14:foregroundMark x1="29087" y1="33162" x2="38221" y2="36761"/>
                        <a14:foregroundMark x1="28606" y1="32905" x2="28606" y2="32905"/>
                        <a14:foregroundMark x1="18990" y1="29049" x2="18990" y2="29049"/>
                        <a14:foregroundMark x1="19712" y1="30848" x2="19712" y2="30848"/>
                        <a14:foregroundMark x1="20673" y1="33933" x2="20673" y2="33933"/>
                        <a14:foregroundMark x1="22596" y1="39332" x2="22596" y2="39332"/>
                        <a14:foregroundMark x1="22596" y1="38560" x2="20673" y2="33162"/>
                        <a14:foregroundMark x1="21875" y1="40617" x2="21875" y2="40617"/>
                        <a14:foregroundMark x1="22115" y1="40617" x2="25481" y2="46530"/>
                        <a14:foregroundMark x1="25481" y1="46787" x2="25962" y2="48586"/>
                        <a14:foregroundMark x1="26202" y1="48843" x2="28125" y2="51157"/>
                        <a14:foregroundMark x1="28606" y1="51414" x2="31490" y2="52956"/>
                        <a14:foregroundMark x1="27885" y1="54242" x2="23558" y2="55013"/>
                        <a14:foregroundMark x1="24519" y1="56298" x2="34375" y2="60154"/>
                        <a14:foregroundMark x1="35337" y1="60411" x2="40865" y2="60925"/>
                        <a14:foregroundMark x1="42067" y1="61183" x2="47115" y2="59640"/>
                        <a14:foregroundMark x1="47115" y1="61183" x2="48077" y2="63239"/>
                        <a14:foregroundMark x1="50962" y1="60668" x2="56010" y2="56812"/>
                        <a14:foregroundMark x1="48558" y1="63753" x2="52404" y2="65039"/>
                        <a14:foregroundMark x1="52644" y1="64524" x2="60577" y2="57584"/>
                        <a14:foregroundMark x1="52404" y1="65039" x2="53846" y2="73265"/>
                        <a14:foregroundMark x1="53606" y1="73522" x2="56731" y2="77121"/>
                        <a14:foregroundMark x1="63942" y1="78663" x2="65625" y2="76607"/>
                        <a14:foregroundMark x1="68269" y1="77378" x2="83654" y2="76093"/>
                        <a14:foregroundMark x1="77163" y1="65296" x2="65865" y2="60925"/>
                        <a14:foregroundMark x1="78365" y1="51414" x2="75000" y2="49357"/>
                        <a14:foregroundMark x1="77885" y1="40617" x2="79327" y2="37789"/>
                        <a14:foregroundMark x1="76442" y1="24679" x2="73798" y2="26992"/>
                        <a14:foregroundMark x1="68510" y1="28792" x2="63462" y2="32648"/>
                        <a14:foregroundMark x1="62500" y1="32391" x2="59615" y2="33419"/>
                        <a14:foregroundMark x1="59375" y1="35476" x2="57933" y2="37789"/>
                        <a14:foregroundMark x1="53365" y1="46787" x2="56490" y2="54756"/>
                        <a14:foregroundMark x1="47837" y1="63753" x2="30048" y2="78663"/>
                        <a14:foregroundMark x1="55288" y1="76093" x2="60577" y2="82005"/>
                        <a14:foregroundMark x1="64904" y1="82005" x2="64183" y2="78663"/>
                        <a14:foregroundMark x1="66106" y1="58355" x2="75481" y2="55013"/>
                        <a14:foregroundMark x1="76202" y1="55270" x2="80288" y2="52185"/>
                        <a14:backgroundMark x1="56010" y1="59126" x2="56010" y2="59126"/>
                        <a14:backgroundMark x1="68029" y1="59383" x2="68029" y2="59383"/>
                      </a14:backgroundRemoval>
                    </a14:imgEffect>
                    <a14:imgEffect>
                      <a14:artisticPlasticWrap/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93" t="13894" b="13116"/>
          <a:stretch/>
        </p:blipFill>
        <p:spPr>
          <a:xfrm rot="19021787">
            <a:off x="996047" y="1198445"/>
            <a:ext cx="1466184" cy="1182743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7" b="97552" l="1683" r="98077">
                        <a14:foregroundMark x1="84375" y1="36158" x2="84375" y2="36158"/>
                        <a14:foregroundMark x1="85337" y1="33333" x2="85337" y2="33333"/>
                        <a14:foregroundMark x1="77163" y1="34463" x2="77163" y2="34463"/>
                        <a14:foregroundMark x1="82692" y1="37100" x2="82692" y2="37100"/>
                        <a14:foregroundMark x1="83173" y1="36535" x2="83173" y2="36535"/>
                        <a14:foregroundMark x1="84375" y1="35028" x2="84375" y2="35028"/>
                        <a14:foregroundMark x1="85337" y1="32015" x2="85337" y2="32015"/>
                        <a14:foregroundMark x1="26885" y1="29381" x2="26885" y2="29381"/>
                        <a14:foregroundMark x1="21639" y1="41237" x2="21639" y2="41237"/>
                        <a14:foregroundMark x1="39344" y1="36340" x2="39344" y2="36340"/>
                        <a14:foregroundMark x1="29836" y1="66237" x2="29836" y2="66237"/>
                        <a14:foregroundMark x1="31148" y1="68299" x2="31148" y2="68299"/>
                        <a14:foregroundMark x1="23934" y1="72423" x2="23934" y2="72423"/>
                        <a14:foregroundMark x1="75082" y1="51546" x2="75082" y2="51546"/>
                        <a14:foregroundMark x1="81311" y1="38660" x2="81311" y2="38660"/>
                        <a14:foregroundMark x1="79672" y1="34021" x2="79672" y2="34021"/>
                      </a14:backgroundRemoval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68596" y="4083984"/>
            <a:ext cx="1266887" cy="1615089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 rot="5400000">
            <a:off x="8775781" y="3122209"/>
            <a:ext cx="1508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Eschen-Ahorn</a:t>
            </a:r>
            <a:endParaRPr lang="de-DE" b="1" dirty="0"/>
          </a:p>
        </p:txBody>
      </p:sp>
      <p:pic>
        <p:nvPicPr>
          <p:cNvPr id="22" name="Grafik 2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7" b="97552" l="1683" r="98077">
                        <a14:foregroundMark x1="84375" y1="36158" x2="84375" y2="36158"/>
                        <a14:foregroundMark x1="85337" y1="33333" x2="85337" y2="33333"/>
                        <a14:foregroundMark x1="77163" y1="34463" x2="77163" y2="34463"/>
                        <a14:foregroundMark x1="82692" y1="37100" x2="82692" y2="37100"/>
                        <a14:foregroundMark x1="83173" y1="36535" x2="83173" y2="36535"/>
                        <a14:foregroundMark x1="84375" y1="35028" x2="84375" y2="35028"/>
                        <a14:foregroundMark x1="85337" y1="32015" x2="85337" y2="32015"/>
                        <a14:foregroundMark x1="26885" y1="29381" x2="26885" y2="29381"/>
                        <a14:foregroundMark x1="21639" y1="41237" x2="21639" y2="41237"/>
                        <a14:foregroundMark x1="39344" y1="36340" x2="39344" y2="36340"/>
                        <a14:foregroundMark x1="29836" y1="66237" x2="29836" y2="66237"/>
                        <a14:foregroundMark x1="31148" y1="68299" x2="31148" y2="68299"/>
                        <a14:foregroundMark x1="23934" y1="72423" x2="23934" y2="72423"/>
                        <a14:foregroundMark x1="75082" y1="51546" x2="75082" y2="51546"/>
                        <a14:foregroundMark x1="81311" y1="38660" x2="81311" y2="38660"/>
                        <a14:foregroundMark x1="79672" y1="34021" x2="79672" y2="34021"/>
                      </a14:backgroundRemoval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77018" y="4118995"/>
            <a:ext cx="1266887" cy="1615089"/>
          </a:xfrm>
          <a:prstGeom prst="rect">
            <a:avLst/>
          </a:prstGeom>
        </p:spPr>
      </p:pic>
      <p:pic>
        <p:nvPicPr>
          <p:cNvPr id="23" name="Grafik 2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7" b="97552" l="1683" r="98077">
                        <a14:foregroundMark x1="84375" y1="36158" x2="84375" y2="36158"/>
                        <a14:foregroundMark x1="85337" y1="33333" x2="85337" y2="33333"/>
                        <a14:foregroundMark x1="77163" y1="34463" x2="77163" y2="34463"/>
                        <a14:foregroundMark x1="82692" y1="37100" x2="82692" y2="37100"/>
                        <a14:foregroundMark x1="83173" y1="36535" x2="83173" y2="36535"/>
                        <a14:foregroundMark x1="84375" y1="35028" x2="84375" y2="35028"/>
                        <a14:foregroundMark x1="85337" y1="32015" x2="85337" y2="32015"/>
                        <a14:foregroundMark x1="26885" y1="29381" x2="26885" y2="29381"/>
                        <a14:foregroundMark x1="21639" y1="41237" x2="21639" y2="41237"/>
                        <a14:foregroundMark x1="39344" y1="36340" x2="39344" y2="36340"/>
                        <a14:foregroundMark x1="29836" y1="66237" x2="29836" y2="66237"/>
                        <a14:foregroundMark x1="31148" y1="68299" x2="31148" y2="68299"/>
                        <a14:foregroundMark x1="23934" y1="72423" x2="23934" y2="72423"/>
                        <a14:foregroundMark x1="75082" y1="51546" x2="75082" y2="51546"/>
                        <a14:foregroundMark x1="81311" y1="38660" x2="81311" y2="38660"/>
                        <a14:foregroundMark x1="79672" y1="34021" x2="79672" y2="34021"/>
                      </a14:backgroundRemoval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265250" y="4094163"/>
            <a:ext cx="1266887" cy="1615089"/>
          </a:xfrm>
          <a:prstGeom prst="rect">
            <a:avLst/>
          </a:prstGeom>
        </p:spPr>
      </p:pic>
      <p:pic>
        <p:nvPicPr>
          <p:cNvPr id="24" name="Grafik 2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7" b="97552" l="1683" r="98077">
                        <a14:foregroundMark x1="84375" y1="36158" x2="84375" y2="36158"/>
                        <a14:foregroundMark x1="85337" y1="33333" x2="85337" y2="33333"/>
                        <a14:foregroundMark x1="77163" y1="34463" x2="77163" y2="34463"/>
                        <a14:foregroundMark x1="82692" y1="37100" x2="82692" y2="37100"/>
                        <a14:foregroundMark x1="83173" y1="36535" x2="83173" y2="36535"/>
                        <a14:foregroundMark x1="84375" y1="35028" x2="84375" y2="35028"/>
                        <a14:foregroundMark x1="85337" y1="32015" x2="85337" y2="32015"/>
                        <a14:foregroundMark x1="26885" y1="29381" x2="26885" y2="29381"/>
                        <a14:foregroundMark x1="21639" y1="41237" x2="21639" y2="41237"/>
                        <a14:foregroundMark x1="39344" y1="36340" x2="39344" y2="36340"/>
                        <a14:foregroundMark x1="29836" y1="66237" x2="29836" y2="66237"/>
                        <a14:foregroundMark x1="31148" y1="68299" x2="31148" y2="68299"/>
                        <a14:foregroundMark x1="23934" y1="72423" x2="23934" y2="72423"/>
                        <a14:foregroundMark x1="75082" y1="51546" x2="75082" y2="51546"/>
                        <a14:foregroundMark x1="81311" y1="38660" x2="81311" y2="38660"/>
                        <a14:foregroundMark x1="79672" y1="34021" x2="79672" y2="34021"/>
                      </a14:backgroundRemoval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248865" y="4083984"/>
            <a:ext cx="1266887" cy="1615089"/>
          </a:xfrm>
          <a:prstGeom prst="rect">
            <a:avLst/>
          </a:prstGeom>
        </p:spPr>
      </p:pic>
      <p:pic>
        <p:nvPicPr>
          <p:cNvPr id="28" name="Grafik 27"/>
          <p:cNvPicPr>
            <a:picLocks noChangeAspect="1"/>
          </p:cNvPicPr>
          <p:nvPr/>
        </p:nvPicPr>
        <p:blipFill rotWithShape="1">
          <a:blip r:embed="rId3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486" l="0" r="100000">
                        <a14:foregroundMark x1="49038" y1="57069" x2="49038" y2="57069"/>
                        <a14:foregroundMark x1="44952" y1="41645" x2="44952" y2="41645"/>
                        <a14:foregroundMark x1="43029" y1="40360" x2="43029" y2="40360"/>
                        <a14:foregroundMark x1="41827" y1="39846" x2="41827" y2="39846"/>
                        <a14:foregroundMark x1="38462" y1="37532" x2="38462" y2="37532"/>
                        <a14:foregroundMark x1="40385" y1="38560" x2="40385" y2="38560"/>
                        <a14:foregroundMark x1="19471" y1="26992" x2="22596" y2="28535"/>
                        <a14:foregroundMark x1="24760" y1="30334" x2="28125" y2="32391"/>
                        <a14:foregroundMark x1="29087" y1="33162" x2="38221" y2="36761"/>
                        <a14:foregroundMark x1="28606" y1="32905" x2="28606" y2="32905"/>
                        <a14:foregroundMark x1="18990" y1="29049" x2="18990" y2="29049"/>
                        <a14:foregroundMark x1="19712" y1="30848" x2="19712" y2="30848"/>
                        <a14:foregroundMark x1="20673" y1="33933" x2="20673" y2="33933"/>
                        <a14:foregroundMark x1="22596" y1="39332" x2="22596" y2="39332"/>
                        <a14:foregroundMark x1="22596" y1="38560" x2="20673" y2="33162"/>
                        <a14:foregroundMark x1="21875" y1="40617" x2="21875" y2="40617"/>
                        <a14:foregroundMark x1="22115" y1="40617" x2="25481" y2="46530"/>
                        <a14:foregroundMark x1="25481" y1="46787" x2="25962" y2="48586"/>
                        <a14:foregroundMark x1="26202" y1="48843" x2="28125" y2="51157"/>
                        <a14:foregroundMark x1="28606" y1="51414" x2="31490" y2="52956"/>
                        <a14:foregroundMark x1="27885" y1="54242" x2="23558" y2="55013"/>
                        <a14:foregroundMark x1="24519" y1="56298" x2="34375" y2="60154"/>
                        <a14:foregroundMark x1="35337" y1="60411" x2="40865" y2="60925"/>
                        <a14:foregroundMark x1="42067" y1="61183" x2="47115" y2="59640"/>
                        <a14:foregroundMark x1="47115" y1="61183" x2="48077" y2="63239"/>
                        <a14:foregroundMark x1="50962" y1="60668" x2="56010" y2="56812"/>
                        <a14:foregroundMark x1="48558" y1="63753" x2="52404" y2="65039"/>
                        <a14:foregroundMark x1="52644" y1="64524" x2="60577" y2="57584"/>
                        <a14:foregroundMark x1="52404" y1="65039" x2="53846" y2="73265"/>
                        <a14:foregroundMark x1="53606" y1="73522" x2="56731" y2="77121"/>
                        <a14:foregroundMark x1="63942" y1="78663" x2="65625" y2="76607"/>
                        <a14:foregroundMark x1="68269" y1="77378" x2="83654" y2="76093"/>
                        <a14:foregroundMark x1="77163" y1="65296" x2="65865" y2="60925"/>
                        <a14:foregroundMark x1="78365" y1="51414" x2="75000" y2="49357"/>
                        <a14:foregroundMark x1="77885" y1="40617" x2="79327" y2="37789"/>
                        <a14:foregroundMark x1="76442" y1="24679" x2="73798" y2="26992"/>
                        <a14:foregroundMark x1="68510" y1="28792" x2="63462" y2="32648"/>
                        <a14:foregroundMark x1="62500" y1="32391" x2="59615" y2="33419"/>
                        <a14:foregroundMark x1="59375" y1="35476" x2="57933" y2="37789"/>
                        <a14:foregroundMark x1="53365" y1="46787" x2="56490" y2="54756"/>
                        <a14:foregroundMark x1="47837" y1="63753" x2="30048" y2="78663"/>
                        <a14:foregroundMark x1="55288" y1="76093" x2="60577" y2="82005"/>
                        <a14:foregroundMark x1="64904" y1="82005" x2="64183" y2="78663"/>
                        <a14:foregroundMark x1="66106" y1="58355" x2="75481" y2="55013"/>
                        <a14:foregroundMark x1="76202" y1="55270" x2="80288" y2="52185"/>
                        <a14:backgroundMark x1="56010" y1="59126" x2="56010" y2="59126"/>
                        <a14:backgroundMark x1="68029" y1="59383" x2="68029" y2="59383"/>
                      </a14:backgroundRemoval>
                    </a14:imgEffect>
                    <a14:imgEffect>
                      <a14:artisticPlasticWrap/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93" t="13894" b="13116"/>
          <a:stretch/>
        </p:blipFill>
        <p:spPr>
          <a:xfrm rot="19021787">
            <a:off x="3077369" y="1350845"/>
            <a:ext cx="1466184" cy="1182743"/>
          </a:xfrm>
          <a:prstGeom prst="rect">
            <a:avLst/>
          </a:prstGeom>
        </p:spPr>
      </p:pic>
      <p:pic>
        <p:nvPicPr>
          <p:cNvPr id="29" name="Grafik 28"/>
          <p:cNvPicPr>
            <a:picLocks noChangeAspect="1"/>
          </p:cNvPicPr>
          <p:nvPr/>
        </p:nvPicPr>
        <p:blipFill rotWithShape="1">
          <a:blip r:embed="rId3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486" l="0" r="100000">
                        <a14:foregroundMark x1="49038" y1="57069" x2="49038" y2="57069"/>
                        <a14:foregroundMark x1="44952" y1="41645" x2="44952" y2="41645"/>
                        <a14:foregroundMark x1="43029" y1="40360" x2="43029" y2="40360"/>
                        <a14:foregroundMark x1="41827" y1="39846" x2="41827" y2="39846"/>
                        <a14:foregroundMark x1="38462" y1="37532" x2="38462" y2="37532"/>
                        <a14:foregroundMark x1="40385" y1="38560" x2="40385" y2="38560"/>
                        <a14:foregroundMark x1="19471" y1="26992" x2="22596" y2="28535"/>
                        <a14:foregroundMark x1="24760" y1="30334" x2="28125" y2="32391"/>
                        <a14:foregroundMark x1="29087" y1="33162" x2="38221" y2="36761"/>
                        <a14:foregroundMark x1="28606" y1="32905" x2="28606" y2="32905"/>
                        <a14:foregroundMark x1="18990" y1="29049" x2="18990" y2="29049"/>
                        <a14:foregroundMark x1="19712" y1="30848" x2="19712" y2="30848"/>
                        <a14:foregroundMark x1="20673" y1="33933" x2="20673" y2="33933"/>
                        <a14:foregroundMark x1="22596" y1="39332" x2="22596" y2="39332"/>
                        <a14:foregroundMark x1="22596" y1="38560" x2="20673" y2="33162"/>
                        <a14:foregroundMark x1="21875" y1="40617" x2="21875" y2="40617"/>
                        <a14:foregroundMark x1="22115" y1="40617" x2="25481" y2="46530"/>
                        <a14:foregroundMark x1="25481" y1="46787" x2="25962" y2="48586"/>
                        <a14:foregroundMark x1="26202" y1="48843" x2="28125" y2="51157"/>
                        <a14:foregroundMark x1="28606" y1="51414" x2="31490" y2="52956"/>
                        <a14:foregroundMark x1="27885" y1="54242" x2="23558" y2="55013"/>
                        <a14:foregroundMark x1="24519" y1="56298" x2="34375" y2="60154"/>
                        <a14:foregroundMark x1="35337" y1="60411" x2="40865" y2="60925"/>
                        <a14:foregroundMark x1="42067" y1="61183" x2="47115" y2="59640"/>
                        <a14:foregroundMark x1="47115" y1="61183" x2="48077" y2="63239"/>
                        <a14:foregroundMark x1="50962" y1="60668" x2="56010" y2="56812"/>
                        <a14:foregroundMark x1="48558" y1="63753" x2="52404" y2="65039"/>
                        <a14:foregroundMark x1="52644" y1="64524" x2="60577" y2="57584"/>
                        <a14:foregroundMark x1="52404" y1="65039" x2="53846" y2="73265"/>
                        <a14:foregroundMark x1="53606" y1="73522" x2="56731" y2="77121"/>
                        <a14:foregroundMark x1="63942" y1="78663" x2="65625" y2="76607"/>
                        <a14:foregroundMark x1="68269" y1="77378" x2="83654" y2="76093"/>
                        <a14:foregroundMark x1="77163" y1="65296" x2="65865" y2="60925"/>
                        <a14:foregroundMark x1="78365" y1="51414" x2="75000" y2="49357"/>
                        <a14:foregroundMark x1="77885" y1="40617" x2="79327" y2="37789"/>
                        <a14:foregroundMark x1="76442" y1="24679" x2="73798" y2="26992"/>
                        <a14:foregroundMark x1="68510" y1="28792" x2="63462" y2="32648"/>
                        <a14:foregroundMark x1="62500" y1="32391" x2="59615" y2="33419"/>
                        <a14:foregroundMark x1="59375" y1="35476" x2="57933" y2="37789"/>
                        <a14:foregroundMark x1="53365" y1="46787" x2="56490" y2="54756"/>
                        <a14:foregroundMark x1="47837" y1="63753" x2="30048" y2="78663"/>
                        <a14:foregroundMark x1="55288" y1="76093" x2="60577" y2="82005"/>
                        <a14:foregroundMark x1="64904" y1="82005" x2="64183" y2="78663"/>
                        <a14:foregroundMark x1="66106" y1="58355" x2="75481" y2="55013"/>
                        <a14:foregroundMark x1="76202" y1="55270" x2="80288" y2="52185"/>
                        <a14:backgroundMark x1="56010" y1="59126" x2="56010" y2="59126"/>
                        <a14:backgroundMark x1="68029" y1="59383" x2="68029" y2="59383"/>
                      </a14:backgroundRemoval>
                    </a14:imgEffect>
                    <a14:imgEffect>
                      <a14:artisticPlasticWrap/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93" t="13894" b="13116"/>
          <a:stretch/>
        </p:blipFill>
        <p:spPr>
          <a:xfrm rot="19021787">
            <a:off x="5165601" y="1350846"/>
            <a:ext cx="1466184" cy="1182743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/>
        </p:nvPicPr>
        <p:blipFill rotWithShape="1">
          <a:blip r:embed="rId3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486" l="0" r="100000">
                        <a14:foregroundMark x1="49038" y1="57069" x2="49038" y2="57069"/>
                        <a14:foregroundMark x1="44952" y1="41645" x2="44952" y2="41645"/>
                        <a14:foregroundMark x1="43029" y1="40360" x2="43029" y2="40360"/>
                        <a14:foregroundMark x1="41827" y1="39846" x2="41827" y2="39846"/>
                        <a14:foregroundMark x1="38462" y1="37532" x2="38462" y2="37532"/>
                        <a14:foregroundMark x1="40385" y1="38560" x2="40385" y2="38560"/>
                        <a14:foregroundMark x1="19471" y1="26992" x2="22596" y2="28535"/>
                        <a14:foregroundMark x1="24760" y1="30334" x2="28125" y2="32391"/>
                        <a14:foregroundMark x1="29087" y1="33162" x2="38221" y2="36761"/>
                        <a14:foregroundMark x1="28606" y1="32905" x2="28606" y2="32905"/>
                        <a14:foregroundMark x1="18990" y1="29049" x2="18990" y2="29049"/>
                        <a14:foregroundMark x1="19712" y1="30848" x2="19712" y2="30848"/>
                        <a14:foregroundMark x1="20673" y1="33933" x2="20673" y2="33933"/>
                        <a14:foregroundMark x1="22596" y1="39332" x2="22596" y2="39332"/>
                        <a14:foregroundMark x1="22596" y1="38560" x2="20673" y2="33162"/>
                        <a14:foregroundMark x1="21875" y1="40617" x2="21875" y2="40617"/>
                        <a14:foregroundMark x1="22115" y1="40617" x2="25481" y2="46530"/>
                        <a14:foregroundMark x1="25481" y1="46787" x2="25962" y2="48586"/>
                        <a14:foregroundMark x1="26202" y1="48843" x2="28125" y2="51157"/>
                        <a14:foregroundMark x1="28606" y1="51414" x2="31490" y2="52956"/>
                        <a14:foregroundMark x1="27885" y1="54242" x2="23558" y2="55013"/>
                        <a14:foregroundMark x1="24519" y1="56298" x2="34375" y2="60154"/>
                        <a14:foregroundMark x1="35337" y1="60411" x2="40865" y2="60925"/>
                        <a14:foregroundMark x1="42067" y1="61183" x2="47115" y2="59640"/>
                        <a14:foregroundMark x1="47115" y1="61183" x2="48077" y2="63239"/>
                        <a14:foregroundMark x1="50962" y1="60668" x2="56010" y2="56812"/>
                        <a14:foregroundMark x1="48558" y1="63753" x2="52404" y2="65039"/>
                        <a14:foregroundMark x1="52644" y1="64524" x2="60577" y2="57584"/>
                        <a14:foregroundMark x1="52404" y1="65039" x2="53846" y2="73265"/>
                        <a14:foregroundMark x1="53606" y1="73522" x2="56731" y2="77121"/>
                        <a14:foregroundMark x1="63942" y1="78663" x2="65625" y2="76607"/>
                        <a14:foregroundMark x1="68269" y1="77378" x2="83654" y2="76093"/>
                        <a14:foregroundMark x1="77163" y1="65296" x2="65865" y2="60925"/>
                        <a14:foregroundMark x1="78365" y1="51414" x2="75000" y2="49357"/>
                        <a14:foregroundMark x1="77885" y1="40617" x2="79327" y2="37789"/>
                        <a14:foregroundMark x1="76442" y1="24679" x2="73798" y2="26992"/>
                        <a14:foregroundMark x1="68510" y1="28792" x2="63462" y2="32648"/>
                        <a14:foregroundMark x1="62500" y1="32391" x2="59615" y2="33419"/>
                        <a14:foregroundMark x1="59375" y1="35476" x2="57933" y2="37789"/>
                        <a14:foregroundMark x1="53365" y1="46787" x2="56490" y2="54756"/>
                        <a14:foregroundMark x1="47837" y1="63753" x2="30048" y2="78663"/>
                        <a14:foregroundMark x1="55288" y1="76093" x2="60577" y2="82005"/>
                        <a14:foregroundMark x1="64904" y1="82005" x2="64183" y2="78663"/>
                        <a14:foregroundMark x1="66106" y1="58355" x2="75481" y2="55013"/>
                        <a14:foregroundMark x1="76202" y1="55270" x2="80288" y2="52185"/>
                        <a14:backgroundMark x1="56010" y1="59126" x2="56010" y2="59126"/>
                        <a14:backgroundMark x1="68029" y1="59383" x2="68029" y2="59383"/>
                      </a14:backgroundRemoval>
                    </a14:imgEffect>
                    <a14:imgEffect>
                      <a14:artisticPlasticWrap/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93" t="13894" b="13116"/>
          <a:stretch/>
        </p:blipFill>
        <p:spPr>
          <a:xfrm rot="19021787">
            <a:off x="7253834" y="1350845"/>
            <a:ext cx="1466184" cy="118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741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685023" y="3306875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46" b="97818" l="1630" r="97383">
                        <a14:backgroundMark x1="21580" y1="23568" x2="21580" y2="23568"/>
                        <a14:backgroundMark x1="26519" y1="26950" x2="10914" y2="15494"/>
                        <a14:backgroundMark x1="44346" y1="34588" x2="42370" y2="9274"/>
                        <a14:backgroundMark x1="55309" y1="42990" x2="59654" y2="23241"/>
                        <a14:backgroundMark x1="35605" y1="47954" x2="22519" y2="59302"/>
                        <a14:backgroundMark x1="50765" y1="55810" x2="44642" y2="67867"/>
                        <a14:backgroundMark x1="64444" y1="64430" x2="59457" y2="78287"/>
                        <a14:backgroundMark x1="74123" y1="41026" x2="68938" y2="52373"/>
                        <a14:backgroundMark x1="90420" y1="55046" x2="86667" y2="64648"/>
                        <a14:backgroundMark x1="77284" y1="78396" x2="75556" y2="84288"/>
                        <a14:backgroundMark x1="60198" y1="18658" x2="60198" y2="18658"/>
                        <a14:backgroundMark x1="75506" y1="34970" x2="75506" y2="3497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39705">
            <a:off x="731061" y="3870515"/>
            <a:ext cx="2025591" cy="1833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4"/>
          <p:cNvSpPr/>
          <p:nvPr/>
        </p:nvSpPr>
        <p:spPr>
          <a:xfrm>
            <a:off x="2766346" y="271623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4854578" y="272759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6942810" y="272759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6942810" y="3305739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4854578" y="3306875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2766346" y="3306875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685023" y="272759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Picture 4" descr="Quellbild anzeige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" y="3069688"/>
            <a:ext cx="556559" cy="31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feld 15"/>
          <p:cNvSpPr txBox="1"/>
          <p:nvPr/>
        </p:nvSpPr>
        <p:spPr>
          <a:xfrm rot="5400000">
            <a:off x="9168518" y="3122209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Esche</a:t>
            </a:r>
            <a:endParaRPr lang="de-DE" b="1" dirty="0" smtClean="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46" b="97818" l="1630" r="97383">
                        <a14:backgroundMark x1="21580" y1="23568" x2="21580" y2="23568"/>
                        <a14:backgroundMark x1="26519" y1="26950" x2="10914" y2="15494"/>
                        <a14:backgroundMark x1="44346" y1="34588" x2="42370" y2="9274"/>
                        <a14:backgroundMark x1="55309" y1="42990" x2="59654" y2="23241"/>
                        <a14:backgroundMark x1="35605" y1="47954" x2="22519" y2="59302"/>
                        <a14:backgroundMark x1="50765" y1="55810" x2="44642" y2="67867"/>
                        <a14:backgroundMark x1="64444" y1="64430" x2="59457" y2="78287"/>
                        <a14:backgroundMark x1="74123" y1="41026" x2="68938" y2="52373"/>
                        <a14:backgroundMark x1="90420" y1="55046" x2="86667" y2="64648"/>
                        <a14:backgroundMark x1="77284" y1="78396" x2="75556" y2="84288"/>
                        <a14:backgroundMark x1="60198" y1="18658" x2="60198" y2="18658"/>
                        <a14:backgroundMark x1="75506" y1="34970" x2="75506" y2="3497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39705">
            <a:off x="2797666" y="3907260"/>
            <a:ext cx="2025591" cy="1833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46" b="97818" l="1630" r="97383">
                        <a14:backgroundMark x1="21580" y1="23568" x2="21580" y2="23568"/>
                        <a14:backgroundMark x1="26519" y1="26950" x2="10914" y2="15494"/>
                        <a14:backgroundMark x1="44346" y1="34588" x2="42370" y2="9274"/>
                        <a14:backgroundMark x1="55309" y1="42990" x2="59654" y2="23241"/>
                        <a14:backgroundMark x1="35605" y1="47954" x2="22519" y2="59302"/>
                        <a14:backgroundMark x1="50765" y1="55810" x2="44642" y2="67867"/>
                        <a14:backgroundMark x1="64444" y1="64430" x2="59457" y2="78287"/>
                        <a14:backgroundMark x1="74123" y1="41026" x2="68938" y2="52373"/>
                        <a14:backgroundMark x1="90420" y1="55046" x2="86667" y2="64648"/>
                        <a14:backgroundMark x1="77284" y1="78396" x2="75556" y2="84288"/>
                        <a14:backgroundMark x1="60198" y1="18658" x2="60198" y2="18658"/>
                        <a14:backgroundMark x1="75506" y1="34970" x2="75506" y2="3497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39705">
            <a:off x="761731" y="908670"/>
            <a:ext cx="2025591" cy="1833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46" b="97818" l="1630" r="97383">
                        <a14:backgroundMark x1="21580" y1="23568" x2="21580" y2="23568"/>
                        <a14:backgroundMark x1="26519" y1="26950" x2="10914" y2="15494"/>
                        <a14:backgroundMark x1="44346" y1="34588" x2="42370" y2="9274"/>
                        <a14:backgroundMark x1="55309" y1="42990" x2="59654" y2="23241"/>
                        <a14:backgroundMark x1="35605" y1="47954" x2="22519" y2="59302"/>
                        <a14:backgroundMark x1="50765" y1="55810" x2="44642" y2="67867"/>
                        <a14:backgroundMark x1="64444" y1="64430" x2="59457" y2="78287"/>
                        <a14:backgroundMark x1="74123" y1="41026" x2="68938" y2="52373"/>
                        <a14:backgroundMark x1="90420" y1="55046" x2="86667" y2="64648"/>
                        <a14:backgroundMark x1="77284" y1="78396" x2="75556" y2="84288"/>
                        <a14:backgroundMark x1="60198" y1="18658" x2="60198" y2="18658"/>
                        <a14:backgroundMark x1="75506" y1="34970" x2="75506" y2="3497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39705">
            <a:off x="2797666" y="895030"/>
            <a:ext cx="2025591" cy="1833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46" b="97818" l="1630" r="97383">
                        <a14:backgroundMark x1="21580" y1="23568" x2="21580" y2="23568"/>
                        <a14:backgroundMark x1="26519" y1="26950" x2="10914" y2="15494"/>
                        <a14:backgroundMark x1="44346" y1="34588" x2="42370" y2="9274"/>
                        <a14:backgroundMark x1="55309" y1="42990" x2="59654" y2="23241"/>
                        <a14:backgroundMark x1="35605" y1="47954" x2="22519" y2="59302"/>
                        <a14:backgroundMark x1="50765" y1="55810" x2="44642" y2="67867"/>
                        <a14:backgroundMark x1="64444" y1="64430" x2="59457" y2="78287"/>
                        <a14:backgroundMark x1="74123" y1="41026" x2="68938" y2="52373"/>
                        <a14:backgroundMark x1="90420" y1="55046" x2="86667" y2="64648"/>
                        <a14:backgroundMark x1="77284" y1="78396" x2="75556" y2="84288"/>
                        <a14:backgroundMark x1="60198" y1="18658" x2="60198" y2="18658"/>
                        <a14:backgroundMark x1="75506" y1="34970" x2="75506" y2="3497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39705">
            <a:off x="4885898" y="873144"/>
            <a:ext cx="2025591" cy="1833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46" b="97818" l="1630" r="97383">
                        <a14:backgroundMark x1="21580" y1="23568" x2="21580" y2="23568"/>
                        <a14:backgroundMark x1="26519" y1="26950" x2="10914" y2="15494"/>
                        <a14:backgroundMark x1="44346" y1="34588" x2="42370" y2="9274"/>
                        <a14:backgroundMark x1="55309" y1="42990" x2="59654" y2="23241"/>
                        <a14:backgroundMark x1="35605" y1="47954" x2="22519" y2="59302"/>
                        <a14:backgroundMark x1="50765" y1="55810" x2="44642" y2="67867"/>
                        <a14:backgroundMark x1="64444" y1="64430" x2="59457" y2="78287"/>
                        <a14:backgroundMark x1="74123" y1="41026" x2="68938" y2="52373"/>
                        <a14:backgroundMark x1="90420" y1="55046" x2="86667" y2="64648"/>
                        <a14:backgroundMark x1="77284" y1="78396" x2="75556" y2="84288"/>
                        <a14:backgroundMark x1="60198" y1="18658" x2="60198" y2="18658"/>
                        <a14:backgroundMark x1="75506" y1="34970" x2="75506" y2="3497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39705">
            <a:off x="6974129" y="952241"/>
            <a:ext cx="2025591" cy="1833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46" b="97818" l="1630" r="97383">
                        <a14:backgroundMark x1="21580" y1="23568" x2="21580" y2="23568"/>
                        <a14:backgroundMark x1="26519" y1="26950" x2="10914" y2="15494"/>
                        <a14:backgroundMark x1="44346" y1="34588" x2="42370" y2="9274"/>
                        <a14:backgroundMark x1="55309" y1="42990" x2="59654" y2="23241"/>
                        <a14:backgroundMark x1="35605" y1="47954" x2="22519" y2="59302"/>
                        <a14:backgroundMark x1="50765" y1="55810" x2="44642" y2="67867"/>
                        <a14:backgroundMark x1="64444" y1="64430" x2="59457" y2="78287"/>
                        <a14:backgroundMark x1="74123" y1="41026" x2="68938" y2="52373"/>
                        <a14:backgroundMark x1="90420" y1="55046" x2="86667" y2="64648"/>
                        <a14:backgroundMark x1="77284" y1="78396" x2="75556" y2="84288"/>
                        <a14:backgroundMark x1="60198" y1="18658" x2="60198" y2="18658"/>
                        <a14:backgroundMark x1="75506" y1="34970" x2="75506" y2="3497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39705">
            <a:off x="6964079" y="3959497"/>
            <a:ext cx="2025591" cy="1833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2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46" b="97818" l="1630" r="97383">
                        <a14:backgroundMark x1="21580" y1="23568" x2="21580" y2="23568"/>
                        <a14:backgroundMark x1="26519" y1="26950" x2="10914" y2="15494"/>
                        <a14:backgroundMark x1="44346" y1="34588" x2="42370" y2="9274"/>
                        <a14:backgroundMark x1="55309" y1="42990" x2="59654" y2="23241"/>
                        <a14:backgroundMark x1="35605" y1="47954" x2="22519" y2="59302"/>
                        <a14:backgroundMark x1="50765" y1="55810" x2="44642" y2="67867"/>
                        <a14:backgroundMark x1="64444" y1="64430" x2="59457" y2="78287"/>
                        <a14:backgroundMark x1="74123" y1="41026" x2="68938" y2="52373"/>
                        <a14:backgroundMark x1="90420" y1="55046" x2="86667" y2="64648"/>
                        <a14:backgroundMark x1="77284" y1="78396" x2="75556" y2="84288"/>
                        <a14:backgroundMark x1="60198" y1="18658" x2="60198" y2="18658"/>
                        <a14:backgroundMark x1="75506" y1="34970" x2="75506" y2="3497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39705">
            <a:off x="4860083" y="3907260"/>
            <a:ext cx="2025591" cy="1833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553028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A4-Papier (210x297 mm)</PresentationFormat>
  <Paragraphs>5</Paragraphs>
  <Slides>5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6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Pc1</dc:creator>
  <cp:lastModifiedBy>Pc1</cp:lastModifiedBy>
  <cp:revision>7</cp:revision>
  <dcterms:created xsi:type="dcterms:W3CDTF">2018-07-19T12:51:26Z</dcterms:created>
  <dcterms:modified xsi:type="dcterms:W3CDTF">2018-07-26T12:36:55Z</dcterms:modified>
</cp:coreProperties>
</file>