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78" r:id="rId2"/>
    <p:sldId id="295" r:id="rId3"/>
    <p:sldId id="280" r:id="rId4"/>
    <p:sldId id="296" r:id="rId5"/>
    <p:sldId id="282" r:id="rId6"/>
    <p:sldId id="284" r:id="rId7"/>
    <p:sldId id="285" r:id="rId8"/>
    <p:sldId id="286" r:id="rId9"/>
    <p:sldId id="297" r:id="rId10"/>
    <p:sldId id="287" r:id="rId11"/>
    <p:sldId id="283" r:id="rId12"/>
    <p:sldId id="281" r:id="rId13"/>
    <p:sldId id="288" r:id="rId14"/>
    <p:sldId id="289" r:id="rId15"/>
    <p:sldId id="290" r:id="rId16"/>
    <p:sldId id="291" r:id="rId17"/>
    <p:sldId id="294" r:id="rId18"/>
  </p:sldIdLst>
  <p:sldSz cx="10693400" cy="7561263"/>
  <p:notesSz cx="6648450" cy="9852025"/>
  <p:photoAlbum/>
  <p:defaultTextStyle>
    <a:defPPr>
      <a:defRPr lang="de-DE"/>
    </a:defPPr>
    <a:lvl1pPr marL="0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6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2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08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4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79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16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2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87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8296"/>
    <a:srgbClr val="DD5300"/>
    <a:srgbClr val="3C6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83" autoAdjust="0"/>
    <p:restoredTop sz="94660"/>
  </p:normalViewPr>
  <p:slideViewPr>
    <p:cSldViewPr>
      <p:cViewPr>
        <p:scale>
          <a:sx n="50" d="100"/>
          <a:sy n="50" d="100"/>
        </p:scale>
        <p:origin x="-3108" y="-1170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0995" cy="492601"/>
          </a:xfrm>
          <a:prstGeom prst="rect">
            <a:avLst/>
          </a:prstGeom>
        </p:spPr>
        <p:txBody>
          <a:bodyPr vert="horz" lIns="90215" tIns="45107" rIns="90215" bIns="45107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65917" y="0"/>
            <a:ext cx="2880995" cy="492601"/>
          </a:xfrm>
          <a:prstGeom prst="rect">
            <a:avLst/>
          </a:prstGeom>
        </p:spPr>
        <p:txBody>
          <a:bodyPr vert="horz" lIns="90215" tIns="45107" rIns="90215" bIns="45107" rtlCol="0"/>
          <a:lstStyle>
            <a:lvl1pPr algn="r">
              <a:defRPr sz="1200"/>
            </a:lvl1pPr>
          </a:lstStyle>
          <a:p>
            <a:fld id="{62B5BBB9-5F44-4BD9-A4B4-B4A0CEE6D759}" type="datetimeFigureOut">
              <a:rPr lang="de-DE" smtClean="0"/>
              <a:t>26.07.2018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38188"/>
            <a:ext cx="5226050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215" tIns="45107" rIns="90215" bIns="45107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4845" y="4679712"/>
            <a:ext cx="5318760" cy="4433411"/>
          </a:xfrm>
          <a:prstGeom prst="rect">
            <a:avLst/>
          </a:prstGeom>
        </p:spPr>
        <p:txBody>
          <a:bodyPr vert="horz" lIns="90215" tIns="45107" rIns="90215" bIns="45107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57714"/>
            <a:ext cx="2880995" cy="492601"/>
          </a:xfrm>
          <a:prstGeom prst="rect">
            <a:avLst/>
          </a:prstGeom>
        </p:spPr>
        <p:txBody>
          <a:bodyPr vert="horz" lIns="90215" tIns="45107" rIns="90215" bIns="45107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65917" y="9357714"/>
            <a:ext cx="2880995" cy="492601"/>
          </a:xfrm>
          <a:prstGeom prst="rect">
            <a:avLst/>
          </a:prstGeom>
        </p:spPr>
        <p:txBody>
          <a:bodyPr vert="horz" lIns="90215" tIns="45107" rIns="90215" bIns="45107" rtlCol="0" anchor="b"/>
          <a:lstStyle>
            <a:lvl1pPr algn="r">
              <a:defRPr sz="1200"/>
            </a:lvl1pPr>
          </a:lstStyle>
          <a:p>
            <a:fld id="{F3C4B67D-76D5-4189-9FA0-CD0AA13F7C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7323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6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2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08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4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79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16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2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87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04010" y="4284717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4240-8424-41EC-ACA3-3A9195F21D0D}" type="datetime1">
              <a:rPr lang="de-DE" smtClean="0"/>
              <a:t>26.07.2018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3195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91C19-364C-4809-A780-38C02873260F}" type="datetime1">
              <a:rPr lang="de-DE" smtClean="0"/>
              <a:t>26.07.2018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84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7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1FBD4-6C96-451C-858B-B437DD0E0F74}" type="datetime1">
              <a:rPr lang="de-DE" smtClean="0"/>
              <a:t>26.07.2018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880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5639" y="1944575"/>
            <a:ext cx="5537918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41782" y="1944575"/>
            <a:ext cx="5537919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DBA0B-F21F-4E07-9F1C-384D9DEFC551}" type="datetime1">
              <a:rPr lang="de-DE" smtClean="0"/>
              <a:t>26.07.2018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8671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6" indent="0">
              <a:buNone/>
              <a:defRPr sz="2300" b="1"/>
            </a:lvl2pPr>
            <a:lvl3pPr marL="1042872" indent="0">
              <a:buNone/>
              <a:defRPr sz="2100" b="1"/>
            </a:lvl3pPr>
            <a:lvl4pPr marL="1564308" indent="0">
              <a:buNone/>
              <a:defRPr sz="1800" b="1"/>
            </a:lvl4pPr>
            <a:lvl5pPr marL="2085744" indent="0">
              <a:buNone/>
              <a:defRPr sz="1800" b="1"/>
            </a:lvl5pPr>
            <a:lvl6pPr marL="2607179" indent="0">
              <a:buNone/>
              <a:defRPr sz="1800" b="1"/>
            </a:lvl6pPr>
            <a:lvl7pPr marL="3128616" indent="0">
              <a:buNone/>
              <a:defRPr sz="1800" b="1"/>
            </a:lvl7pPr>
            <a:lvl8pPr marL="3650052" indent="0">
              <a:buNone/>
              <a:defRPr sz="1800" b="1"/>
            </a:lvl8pPr>
            <a:lvl9pPr marL="4171487" indent="0">
              <a:buNone/>
              <a:defRPr sz="18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432101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6" indent="0">
              <a:buNone/>
              <a:defRPr sz="2300" b="1"/>
            </a:lvl2pPr>
            <a:lvl3pPr marL="1042872" indent="0">
              <a:buNone/>
              <a:defRPr sz="2100" b="1"/>
            </a:lvl3pPr>
            <a:lvl4pPr marL="1564308" indent="0">
              <a:buNone/>
              <a:defRPr sz="1800" b="1"/>
            </a:lvl4pPr>
            <a:lvl5pPr marL="2085744" indent="0">
              <a:buNone/>
              <a:defRPr sz="1800" b="1"/>
            </a:lvl5pPr>
            <a:lvl6pPr marL="2607179" indent="0">
              <a:buNone/>
              <a:defRPr sz="1800" b="1"/>
            </a:lvl6pPr>
            <a:lvl7pPr marL="3128616" indent="0">
              <a:buNone/>
              <a:defRPr sz="1800" b="1"/>
            </a:lvl7pPr>
            <a:lvl8pPr marL="3650052" indent="0">
              <a:buNone/>
              <a:defRPr sz="1800" b="1"/>
            </a:lvl8pPr>
            <a:lvl9pPr marL="4171487" indent="0">
              <a:buNone/>
              <a:defRPr sz="18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432101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D40A-3657-47A6-BC4D-FDA7AECB89A3}" type="datetime1">
              <a:rPr lang="de-DE" smtClean="0"/>
              <a:t>26.07.2018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0481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EB956-01BC-49A6-A2C9-B6DDA6945CD7}" type="datetime1">
              <a:rPr lang="de-DE" smtClean="0"/>
              <a:t>26.07.2018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374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B3EF9-EB4C-4B16-9D6E-191E5EBB316F}" type="datetime1">
              <a:rPr lang="de-DE" smtClean="0"/>
              <a:t>26.07.2018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1513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672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4672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436" indent="0">
              <a:buNone/>
              <a:defRPr sz="1400"/>
            </a:lvl2pPr>
            <a:lvl3pPr marL="1042872" indent="0">
              <a:buNone/>
              <a:defRPr sz="1100"/>
            </a:lvl3pPr>
            <a:lvl4pPr marL="1564308" indent="0">
              <a:buNone/>
              <a:defRPr sz="1000"/>
            </a:lvl4pPr>
            <a:lvl5pPr marL="2085744" indent="0">
              <a:buNone/>
              <a:defRPr sz="1000"/>
            </a:lvl5pPr>
            <a:lvl6pPr marL="2607179" indent="0">
              <a:buNone/>
              <a:defRPr sz="1000"/>
            </a:lvl6pPr>
            <a:lvl7pPr marL="3128616" indent="0">
              <a:buNone/>
              <a:defRPr sz="1000"/>
            </a:lvl7pPr>
            <a:lvl8pPr marL="3650052" indent="0">
              <a:buNone/>
              <a:defRPr sz="1000"/>
            </a:lvl8pPr>
            <a:lvl9pPr marL="4171487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24BA-2692-464A-A927-E7A6C9B32770}" type="datetime1">
              <a:rPr lang="de-DE" smtClean="0"/>
              <a:t>26.07.2018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7155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436" indent="0">
              <a:buNone/>
              <a:defRPr sz="3200"/>
            </a:lvl2pPr>
            <a:lvl3pPr marL="1042872" indent="0">
              <a:buNone/>
              <a:defRPr sz="2700"/>
            </a:lvl3pPr>
            <a:lvl4pPr marL="1564308" indent="0">
              <a:buNone/>
              <a:defRPr sz="2300"/>
            </a:lvl4pPr>
            <a:lvl5pPr marL="2085744" indent="0">
              <a:buNone/>
              <a:defRPr sz="2300"/>
            </a:lvl5pPr>
            <a:lvl6pPr marL="2607179" indent="0">
              <a:buNone/>
              <a:defRPr sz="2300"/>
            </a:lvl6pPr>
            <a:lvl7pPr marL="3128616" indent="0">
              <a:buNone/>
              <a:defRPr sz="2300"/>
            </a:lvl7pPr>
            <a:lvl8pPr marL="3650052" indent="0">
              <a:buNone/>
              <a:defRPr sz="2300"/>
            </a:lvl8pPr>
            <a:lvl9pPr marL="4171487" indent="0">
              <a:buNone/>
              <a:defRPr sz="23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436" indent="0">
              <a:buNone/>
              <a:defRPr sz="1400"/>
            </a:lvl2pPr>
            <a:lvl3pPr marL="1042872" indent="0">
              <a:buNone/>
              <a:defRPr sz="1100"/>
            </a:lvl3pPr>
            <a:lvl4pPr marL="1564308" indent="0">
              <a:buNone/>
              <a:defRPr sz="1000"/>
            </a:lvl4pPr>
            <a:lvl5pPr marL="2085744" indent="0">
              <a:buNone/>
              <a:defRPr sz="1000"/>
            </a:lvl5pPr>
            <a:lvl6pPr marL="2607179" indent="0">
              <a:buNone/>
              <a:defRPr sz="1000"/>
            </a:lvl6pPr>
            <a:lvl7pPr marL="3128616" indent="0">
              <a:buNone/>
              <a:defRPr sz="1000"/>
            </a:lvl7pPr>
            <a:lvl8pPr marL="3650052" indent="0">
              <a:buNone/>
              <a:defRPr sz="1000"/>
            </a:lvl8pPr>
            <a:lvl9pPr marL="4171487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33970-ECE7-4954-8F24-FBEA8669E612}" type="datetime1">
              <a:rPr lang="de-DE" smtClean="0"/>
              <a:t>26.07.2018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3540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AACB-7C5C-4C5D-A657-EEE88F908E33}" type="datetime1">
              <a:rPr lang="de-DE" smtClean="0"/>
              <a:t>26.07.2018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2361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067112" y="334306"/>
            <a:ext cx="2812588" cy="71131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6360-3FE1-4486-AE86-A5E972107F4D}" type="datetime1">
              <a:rPr lang="de-DE" smtClean="0"/>
              <a:t>26.07.2018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8445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34671" y="7008172"/>
            <a:ext cx="2495127" cy="402567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5E7EF-3148-4C12-872E-8039E6DD7237}" type="datetime1">
              <a:rPr lang="de-DE" smtClean="0"/>
              <a:t>26.07.2018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653580" y="7008172"/>
            <a:ext cx="3386243" cy="402567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663603" y="7008172"/>
            <a:ext cx="2495127" cy="402567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EFB9E-DE0C-44C0-AFB2-EA9ACA1BE5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1148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1042872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76" indent="-391076" algn="l" defTabSz="1042872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1042872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0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6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2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898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3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0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06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08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4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79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1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87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50157" y="4356695"/>
            <a:ext cx="9606657" cy="120032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r"/>
            <a:r>
              <a:rPr lang="de-DE" sz="7200" dirty="0">
                <a:solidFill>
                  <a:srgbClr val="DD5300"/>
                </a:solidFill>
              </a:rPr>
              <a:t>Quiz </a:t>
            </a:r>
            <a:r>
              <a:rPr lang="de-DE" sz="7200" dirty="0" smtClean="0">
                <a:solidFill>
                  <a:srgbClr val="DD5300"/>
                </a:solidFill>
              </a:rPr>
              <a:t>Eschen-Ahorn </a:t>
            </a:r>
            <a:endParaRPr lang="de-DE" sz="7200" dirty="0">
              <a:solidFill>
                <a:srgbClr val="DD53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40" y="612280"/>
            <a:ext cx="3855264" cy="3608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6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1" t="18687" r="28278" b="14738"/>
          <a:stretch>
            <a:fillRect/>
          </a:stretch>
        </p:blipFill>
        <p:spPr bwMode="auto">
          <a:xfrm>
            <a:off x="-1419" y="-152637"/>
            <a:ext cx="10747300" cy="77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1"/>
          <p:cNvSpPr>
            <a:spLocks noChangeArrowheads="1"/>
          </p:cNvSpPr>
          <p:nvPr/>
        </p:nvSpPr>
        <p:spPr bwMode="auto">
          <a:xfrm>
            <a:off x="6615716" y="6439539"/>
            <a:ext cx="24746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00" b="1">
                <a:solidFill>
                  <a:schemeClr val="tx1"/>
                </a:solidFill>
              </a:rPr>
              <a:t>© OpenStreetMap contributors</a:t>
            </a:r>
            <a:endParaRPr lang="de-DE" altLang="de-DE" sz="1000">
              <a:solidFill>
                <a:schemeClr val="tx1"/>
              </a:solidFill>
            </a:endParaRPr>
          </a:p>
        </p:txBody>
      </p:sp>
      <p:sp>
        <p:nvSpPr>
          <p:cNvPr id="5" name="Ellipse 4"/>
          <p:cNvSpPr/>
          <p:nvPr/>
        </p:nvSpPr>
        <p:spPr bwMode="auto">
          <a:xfrm>
            <a:off x="1170236" y="2199593"/>
            <a:ext cx="2203202" cy="22291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>
              <a:defRPr/>
            </a:pPr>
            <a:endParaRPr lang="de-DE"/>
          </a:p>
        </p:txBody>
      </p:sp>
      <p:cxnSp>
        <p:nvCxnSpPr>
          <p:cNvPr id="6" name="Gerade Verbindung mit Pfeil 5"/>
          <p:cNvCxnSpPr>
            <a:stCxn id="5" idx="6"/>
          </p:cNvCxnSpPr>
          <p:nvPr/>
        </p:nvCxnSpPr>
        <p:spPr bwMode="auto">
          <a:xfrm flipV="1">
            <a:off x="3373438" y="3259131"/>
            <a:ext cx="2045270" cy="550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feld 20480"/>
          <p:cNvSpPr txBox="1">
            <a:spLocks noChangeArrowheads="1"/>
          </p:cNvSpPr>
          <p:nvPr/>
        </p:nvSpPr>
        <p:spPr bwMode="auto">
          <a:xfrm>
            <a:off x="3618508" y="3399653"/>
            <a:ext cx="1512168" cy="584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200">
                <a:solidFill>
                  <a:srgbClr val="106773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600" b="1" dirty="0" smtClean="0">
                <a:solidFill>
                  <a:schemeClr val="tx1"/>
                </a:solidFill>
              </a:rPr>
              <a:t>Park- &amp; Gartenpflanze</a:t>
            </a:r>
            <a:endParaRPr lang="de-DE" altLang="de-DE" sz="1600" b="1" dirty="0">
              <a:solidFill>
                <a:schemeClr val="tx1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1" y="4597455"/>
            <a:ext cx="4396073" cy="29321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876" y="-152637"/>
            <a:ext cx="3743402" cy="2495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30876" y="2437158"/>
            <a:ext cx="3743402" cy="24956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876" y="5029446"/>
            <a:ext cx="3743402" cy="24956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Textfeld 15"/>
          <p:cNvSpPr txBox="1"/>
          <p:nvPr/>
        </p:nvSpPr>
        <p:spPr>
          <a:xfrm>
            <a:off x="2665470" y="7031582"/>
            <a:ext cx="1709122" cy="4154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Eschen-Ahorn</a:t>
            </a:r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9114908" y="7020991"/>
            <a:ext cx="1439368" cy="4154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Berg-Ahorn</a:t>
            </a:r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9190930" y="1822395"/>
            <a:ext cx="1398973" cy="4154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Feld-Ahorn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9090414" y="4428703"/>
            <a:ext cx="1463862" cy="4154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Spitz-Ahorn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47" b="-8078"/>
          <a:stretch/>
        </p:blipFill>
        <p:spPr>
          <a:xfrm rot="10800000">
            <a:off x="3373438" y="-179808"/>
            <a:ext cx="3456385" cy="25132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Textfeld 19"/>
          <p:cNvSpPr txBox="1"/>
          <p:nvPr/>
        </p:nvSpPr>
        <p:spPr>
          <a:xfrm>
            <a:off x="6018382" y="1893264"/>
            <a:ext cx="811441" cy="4154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Esche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9914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932" y="329724"/>
            <a:ext cx="11690687" cy="6927814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3338" y="5868863"/>
            <a:ext cx="6408712" cy="8309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 smtClean="0">
                <a:solidFill>
                  <a:srgbClr val="DD5300"/>
                </a:solidFill>
              </a:rPr>
              <a:t>Berg-Ahorn</a:t>
            </a:r>
            <a:endParaRPr lang="de-DE" sz="4800" dirty="0">
              <a:solidFill>
                <a:srgbClr val="DD5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2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6" y="252239"/>
            <a:ext cx="10747512" cy="716500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338" y="5868863"/>
            <a:ext cx="6408712" cy="8309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 smtClean="0">
                <a:solidFill>
                  <a:srgbClr val="DD5300"/>
                </a:solidFill>
              </a:rPr>
              <a:t>Esche</a:t>
            </a:r>
            <a:endParaRPr lang="de-DE" sz="4800" dirty="0">
              <a:solidFill>
                <a:srgbClr val="DD5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32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173"/>
            <a:ext cx="10747300" cy="7164866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0" y="5991603"/>
            <a:ext cx="6408712" cy="830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 smtClean="0">
                <a:solidFill>
                  <a:srgbClr val="DD5300"/>
                </a:solidFill>
              </a:rPr>
              <a:t>Feld-Ahorn</a:t>
            </a:r>
            <a:endParaRPr lang="de-DE" sz="4800" dirty="0">
              <a:solidFill>
                <a:srgbClr val="DD5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37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920"/>
          <a:stretch/>
        </p:blipFill>
        <p:spPr>
          <a:xfrm>
            <a:off x="2466380" y="-17739"/>
            <a:ext cx="6408712" cy="7618496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0" y="5868863"/>
            <a:ext cx="5400600" cy="830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 smtClean="0">
                <a:solidFill>
                  <a:srgbClr val="DD5300"/>
                </a:solidFill>
              </a:rPr>
              <a:t>Spitz-Ahorn</a:t>
            </a:r>
            <a:endParaRPr lang="de-DE" sz="4800" dirty="0">
              <a:solidFill>
                <a:srgbClr val="DD5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39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6165"/>
            <a:ext cx="10639289" cy="7092858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-30775" y="6012879"/>
            <a:ext cx="6408712" cy="830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 smtClean="0">
                <a:solidFill>
                  <a:srgbClr val="DD5300"/>
                </a:solidFill>
              </a:rPr>
              <a:t>Eschen-Ahorn</a:t>
            </a:r>
            <a:endParaRPr lang="de-DE" sz="4800" dirty="0">
              <a:solidFill>
                <a:srgbClr val="DD5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61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" y="198426"/>
            <a:ext cx="10769372" cy="717958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-8537" y="5652839"/>
            <a:ext cx="6643267" cy="830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 smtClean="0">
                <a:solidFill>
                  <a:srgbClr val="DD5300"/>
                </a:solidFill>
              </a:rPr>
              <a:t>Berg-Ahorn</a:t>
            </a:r>
            <a:endParaRPr lang="de-DE" sz="4800" dirty="0">
              <a:solidFill>
                <a:srgbClr val="DD5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48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:\Fotos\Arten\heimische Pflanzen\F\Fraxinus excelsior\Blätter\Fraxinus excelsior Blätter Galgenberg Katrin Schneider 15.10.2016 DSCF85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28" y="180231"/>
            <a:ext cx="10765528" cy="717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338" y="5868863"/>
            <a:ext cx="6408712" cy="8309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 smtClean="0">
                <a:solidFill>
                  <a:srgbClr val="DD5300"/>
                </a:solidFill>
              </a:rPr>
              <a:t>Esche</a:t>
            </a:r>
            <a:endParaRPr lang="de-DE" sz="4800" dirty="0">
              <a:solidFill>
                <a:srgbClr val="DD5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92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165"/>
            <a:ext cx="10693400" cy="712893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-3116" y="5993300"/>
            <a:ext cx="4989776" cy="830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 smtClean="0">
                <a:solidFill>
                  <a:srgbClr val="DD5300"/>
                </a:solidFill>
              </a:rPr>
              <a:t>Spitz-Ahorn</a:t>
            </a:r>
            <a:endParaRPr lang="de-DE" sz="4800" dirty="0">
              <a:solidFill>
                <a:srgbClr val="DD5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32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58" y="0"/>
            <a:ext cx="10058400" cy="75438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0" y="5796855"/>
            <a:ext cx="6408712" cy="830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 smtClean="0">
                <a:solidFill>
                  <a:srgbClr val="DD5300"/>
                </a:solidFill>
              </a:rPr>
              <a:t>Eschen-Ahorn</a:t>
            </a:r>
            <a:endParaRPr lang="de-DE" sz="4800" dirty="0">
              <a:solidFill>
                <a:srgbClr val="DD5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51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231"/>
            <a:ext cx="10683886" cy="712259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0" y="5724847"/>
            <a:ext cx="6408712" cy="830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 smtClean="0">
                <a:solidFill>
                  <a:srgbClr val="DD5300"/>
                </a:solidFill>
              </a:rPr>
              <a:t>Berg-Ahorn</a:t>
            </a:r>
            <a:endParaRPr lang="de-DE" sz="4800" dirty="0">
              <a:solidFill>
                <a:srgbClr val="DD5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95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101"/>
            <a:ext cx="10693400" cy="713906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-31376" y="5796855"/>
            <a:ext cx="6408712" cy="830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 smtClean="0">
                <a:solidFill>
                  <a:srgbClr val="DD5300"/>
                </a:solidFill>
              </a:rPr>
              <a:t>Eschen-Ahorn</a:t>
            </a:r>
            <a:endParaRPr lang="de-DE" sz="4800" dirty="0">
              <a:solidFill>
                <a:srgbClr val="DD5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88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165"/>
            <a:ext cx="10819308" cy="7212871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584" y="5991603"/>
            <a:ext cx="6408712" cy="830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 smtClean="0">
                <a:solidFill>
                  <a:srgbClr val="468296"/>
                </a:solidFill>
              </a:rPr>
              <a:t>Feld-Ahorn</a:t>
            </a:r>
            <a:endParaRPr lang="de-DE" sz="4800" dirty="0">
              <a:solidFill>
                <a:srgbClr val="468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59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40"/>
          <a:stretch/>
        </p:blipFill>
        <p:spPr>
          <a:xfrm>
            <a:off x="2394372" y="-17739"/>
            <a:ext cx="6279569" cy="7561262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-11118" y="6045994"/>
            <a:ext cx="6408712" cy="830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 smtClean="0">
                <a:solidFill>
                  <a:srgbClr val="DD5300"/>
                </a:solidFill>
              </a:rPr>
              <a:t>Spitz-Ahorn</a:t>
            </a:r>
          </a:p>
        </p:txBody>
      </p:sp>
    </p:spTree>
    <p:extLst>
      <p:ext uri="{BB962C8B-B14F-4D97-AF65-F5344CB8AC3E}">
        <p14:creationId xmlns:p14="http://schemas.microsoft.com/office/powerpoint/2010/main" val="333850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33" t="4923" r="944" b="13972"/>
          <a:stretch/>
        </p:blipFill>
        <p:spPr>
          <a:xfrm>
            <a:off x="2898428" y="12593"/>
            <a:ext cx="5688632" cy="744355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0" y="5868863"/>
            <a:ext cx="4410596" cy="830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24" tIns="45712" rIns="91424" bIns="45712" rtlCol="0">
            <a:spAutoFit/>
          </a:bodyPr>
          <a:lstStyle/>
          <a:p>
            <a:r>
              <a:rPr lang="de-DE" sz="4800" dirty="0" smtClean="0">
                <a:solidFill>
                  <a:srgbClr val="DD5300"/>
                </a:solidFill>
              </a:rPr>
              <a:t>Feld- Ahorn</a:t>
            </a:r>
            <a:endParaRPr lang="de-DE" sz="4800" dirty="0">
              <a:solidFill>
                <a:srgbClr val="DD5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05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412" y="180231"/>
            <a:ext cx="5328592" cy="6902564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0" y="7070348"/>
            <a:ext cx="318696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Alle Bildrechte CC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korina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900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</Words>
  <Application>Microsoft Office PowerPoint</Application>
  <PresentationFormat>Benutzerdefiniert</PresentationFormat>
  <Paragraphs>23</Paragraphs>
  <Slides>17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18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Fotoalbum</dc:title>
  <dc:creator>Schneider</dc:creator>
  <cp:lastModifiedBy>Pc1</cp:lastModifiedBy>
  <cp:revision>31</cp:revision>
  <cp:lastPrinted>2014-09-25T12:20:52Z</cp:lastPrinted>
  <dcterms:created xsi:type="dcterms:W3CDTF">2014-01-21T13:15:09Z</dcterms:created>
  <dcterms:modified xsi:type="dcterms:W3CDTF">2018-07-26T12:31:06Z</dcterms:modified>
</cp:coreProperties>
</file>