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78" r:id="rId2"/>
    <p:sldId id="295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4" r:id="rId16"/>
  </p:sldIdLst>
  <p:sldSz cx="10693400" cy="7561263"/>
  <p:notesSz cx="6648450" cy="9852025"/>
  <p:photoAlbum/>
  <p:defaultTextStyle>
    <a:defPPr>
      <a:defRPr lang="de-DE"/>
    </a:defPPr>
    <a:lvl1pPr marL="0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6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2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08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4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79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16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2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87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8296"/>
    <a:srgbClr val="DD5300"/>
    <a:srgbClr val="3C6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83" autoAdjust="0"/>
    <p:restoredTop sz="94660"/>
  </p:normalViewPr>
  <p:slideViewPr>
    <p:cSldViewPr>
      <p:cViewPr>
        <p:scale>
          <a:sx n="80" d="100"/>
          <a:sy n="80" d="100"/>
        </p:scale>
        <p:origin x="-2424" y="-492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0995" cy="492601"/>
          </a:xfrm>
          <a:prstGeom prst="rect">
            <a:avLst/>
          </a:prstGeom>
        </p:spPr>
        <p:txBody>
          <a:bodyPr vert="horz" lIns="90215" tIns="45107" rIns="90215" bIns="45107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65917" y="0"/>
            <a:ext cx="2880995" cy="492601"/>
          </a:xfrm>
          <a:prstGeom prst="rect">
            <a:avLst/>
          </a:prstGeom>
        </p:spPr>
        <p:txBody>
          <a:bodyPr vert="horz" lIns="90215" tIns="45107" rIns="90215" bIns="45107" rtlCol="0"/>
          <a:lstStyle>
            <a:lvl1pPr algn="r">
              <a:defRPr sz="1200"/>
            </a:lvl1pPr>
          </a:lstStyle>
          <a:p>
            <a:fld id="{62B5BBB9-5F44-4BD9-A4B4-B4A0CEE6D759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38188"/>
            <a:ext cx="5226050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215" tIns="45107" rIns="90215" bIns="45107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4845" y="4679712"/>
            <a:ext cx="5318760" cy="4433411"/>
          </a:xfrm>
          <a:prstGeom prst="rect">
            <a:avLst/>
          </a:prstGeom>
        </p:spPr>
        <p:txBody>
          <a:bodyPr vert="horz" lIns="90215" tIns="45107" rIns="90215" bIns="45107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57714"/>
            <a:ext cx="2880995" cy="492601"/>
          </a:xfrm>
          <a:prstGeom prst="rect">
            <a:avLst/>
          </a:prstGeom>
        </p:spPr>
        <p:txBody>
          <a:bodyPr vert="horz" lIns="90215" tIns="45107" rIns="90215" bIns="45107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65917" y="9357714"/>
            <a:ext cx="2880995" cy="492601"/>
          </a:xfrm>
          <a:prstGeom prst="rect">
            <a:avLst/>
          </a:prstGeom>
        </p:spPr>
        <p:txBody>
          <a:bodyPr vert="horz" lIns="90215" tIns="45107" rIns="90215" bIns="45107" rtlCol="0" anchor="b"/>
          <a:lstStyle>
            <a:lvl1pPr algn="r">
              <a:defRPr sz="1200"/>
            </a:lvl1pPr>
          </a:lstStyle>
          <a:p>
            <a:fld id="{F3C4B67D-76D5-4189-9FA0-CD0AA13F7C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7323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6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2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08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4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79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16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2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87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04010" y="4284717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4240-8424-41EC-ACA3-3A9195F21D0D}" type="datetime1">
              <a:rPr lang="de-DE" smtClean="0"/>
              <a:t>20.07.2018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3195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91C19-364C-4809-A780-38C02873260F}" type="datetime1">
              <a:rPr lang="de-DE" smtClean="0"/>
              <a:t>20.07.2018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84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3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7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1FBD4-6C96-451C-858B-B437DD0E0F74}" type="datetime1">
              <a:rPr lang="de-DE" smtClean="0"/>
              <a:t>20.07.2018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880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25639" y="1944575"/>
            <a:ext cx="5537918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41782" y="1944575"/>
            <a:ext cx="5537919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DBA0B-F21F-4E07-9F1C-384D9DEFC551}" type="datetime1">
              <a:rPr lang="de-DE" smtClean="0"/>
              <a:t>20.07.2018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8671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6" indent="0">
              <a:buNone/>
              <a:defRPr sz="2300" b="1"/>
            </a:lvl2pPr>
            <a:lvl3pPr marL="1042872" indent="0">
              <a:buNone/>
              <a:defRPr sz="2100" b="1"/>
            </a:lvl3pPr>
            <a:lvl4pPr marL="1564308" indent="0">
              <a:buNone/>
              <a:defRPr sz="1800" b="1"/>
            </a:lvl4pPr>
            <a:lvl5pPr marL="2085744" indent="0">
              <a:buNone/>
              <a:defRPr sz="1800" b="1"/>
            </a:lvl5pPr>
            <a:lvl6pPr marL="2607179" indent="0">
              <a:buNone/>
              <a:defRPr sz="1800" b="1"/>
            </a:lvl6pPr>
            <a:lvl7pPr marL="3128616" indent="0">
              <a:buNone/>
              <a:defRPr sz="1800" b="1"/>
            </a:lvl7pPr>
            <a:lvl8pPr marL="3650052" indent="0">
              <a:buNone/>
              <a:defRPr sz="1800" b="1"/>
            </a:lvl8pPr>
            <a:lvl9pPr marL="4171487" indent="0">
              <a:buNone/>
              <a:defRPr sz="18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432101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6" indent="0">
              <a:buNone/>
              <a:defRPr sz="2300" b="1"/>
            </a:lvl2pPr>
            <a:lvl3pPr marL="1042872" indent="0">
              <a:buNone/>
              <a:defRPr sz="2100" b="1"/>
            </a:lvl3pPr>
            <a:lvl4pPr marL="1564308" indent="0">
              <a:buNone/>
              <a:defRPr sz="1800" b="1"/>
            </a:lvl4pPr>
            <a:lvl5pPr marL="2085744" indent="0">
              <a:buNone/>
              <a:defRPr sz="1800" b="1"/>
            </a:lvl5pPr>
            <a:lvl6pPr marL="2607179" indent="0">
              <a:buNone/>
              <a:defRPr sz="1800" b="1"/>
            </a:lvl6pPr>
            <a:lvl7pPr marL="3128616" indent="0">
              <a:buNone/>
              <a:defRPr sz="1800" b="1"/>
            </a:lvl7pPr>
            <a:lvl8pPr marL="3650052" indent="0">
              <a:buNone/>
              <a:defRPr sz="1800" b="1"/>
            </a:lvl8pPr>
            <a:lvl9pPr marL="4171487" indent="0">
              <a:buNone/>
              <a:defRPr sz="18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432101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D40A-3657-47A6-BC4D-FDA7AECB89A3}" type="datetime1">
              <a:rPr lang="de-DE" smtClean="0"/>
              <a:t>20.07.2018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0481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EB956-01BC-49A6-A2C9-B6DDA6945CD7}" type="datetime1">
              <a:rPr lang="de-DE" smtClean="0"/>
              <a:t>20.07.2018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3743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B3EF9-EB4C-4B16-9D6E-191E5EBB316F}" type="datetime1">
              <a:rPr lang="de-DE" smtClean="0"/>
              <a:t>20.07.2018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1513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672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4672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436" indent="0">
              <a:buNone/>
              <a:defRPr sz="1400"/>
            </a:lvl2pPr>
            <a:lvl3pPr marL="1042872" indent="0">
              <a:buNone/>
              <a:defRPr sz="1100"/>
            </a:lvl3pPr>
            <a:lvl4pPr marL="1564308" indent="0">
              <a:buNone/>
              <a:defRPr sz="1000"/>
            </a:lvl4pPr>
            <a:lvl5pPr marL="2085744" indent="0">
              <a:buNone/>
              <a:defRPr sz="1000"/>
            </a:lvl5pPr>
            <a:lvl6pPr marL="2607179" indent="0">
              <a:buNone/>
              <a:defRPr sz="1000"/>
            </a:lvl6pPr>
            <a:lvl7pPr marL="3128616" indent="0">
              <a:buNone/>
              <a:defRPr sz="1000"/>
            </a:lvl7pPr>
            <a:lvl8pPr marL="3650052" indent="0">
              <a:buNone/>
              <a:defRPr sz="1000"/>
            </a:lvl8pPr>
            <a:lvl9pPr marL="4171487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24BA-2692-464A-A927-E7A6C9B32770}" type="datetime1">
              <a:rPr lang="de-DE" smtClean="0"/>
              <a:t>20.07.2018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7155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436" indent="0">
              <a:buNone/>
              <a:defRPr sz="3200"/>
            </a:lvl2pPr>
            <a:lvl3pPr marL="1042872" indent="0">
              <a:buNone/>
              <a:defRPr sz="2700"/>
            </a:lvl3pPr>
            <a:lvl4pPr marL="1564308" indent="0">
              <a:buNone/>
              <a:defRPr sz="2300"/>
            </a:lvl4pPr>
            <a:lvl5pPr marL="2085744" indent="0">
              <a:buNone/>
              <a:defRPr sz="2300"/>
            </a:lvl5pPr>
            <a:lvl6pPr marL="2607179" indent="0">
              <a:buNone/>
              <a:defRPr sz="2300"/>
            </a:lvl6pPr>
            <a:lvl7pPr marL="3128616" indent="0">
              <a:buNone/>
              <a:defRPr sz="2300"/>
            </a:lvl7pPr>
            <a:lvl8pPr marL="3650052" indent="0">
              <a:buNone/>
              <a:defRPr sz="2300"/>
            </a:lvl8pPr>
            <a:lvl9pPr marL="4171487" indent="0">
              <a:buNone/>
              <a:defRPr sz="23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436" indent="0">
              <a:buNone/>
              <a:defRPr sz="1400"/>
            </a:lvl2pPr>
            <a:lvl3pPr marL="1042872" indent="0">
              <a:buNone/>
              <a:defRPr sz="1100"/>
            </a:lvl3pPr>
            <a:lvl4pPr marL="1564308" indent="0">
              <a:buNone/>
              <a:defRPr sz="1000"/>
            </a:lvl4pPr>
            <a:lvl5pPr marL="2085744" indent="0">
              <a:buNone/>
              <a:defRPr sz="1000"/>
            </a:lvl5pPr>
            <a:lvl6pPr marL="2607179" indent="0">
              <a:buNone/>
              <a:defRPr sz="1000"/>
            </a:lvl6pPr>
            <a:lvl7pPr marL="3128616" indent="0">
              <a:buNone/>
              <a:defRPr sz="1000"/>
            </a:lvl7pPr>
            <a:lvl8pPr marL="3650052" indent="0">
              <a:buNone/>
              <a:defRPr sz="1000"/>
            </a:lvl8pPr>
            <a:lvl9pPr marL="4171487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33970-ECE7-4954-8F24-FBEA8669E612}" type="datetime1">
              <a:rPr lang="de-DE" smtClean="0"/>
              <a:t>20.07.2018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3540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AACB-7C5C-4C5D-A657-EEE88F908E33}" type="datetime1">
              <a:rPr lang="de-DE" smtClean="0"/>
              <a:t>20.07.2018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2361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067112" y="334306"/>
            <a:ext cx="2812588" cy="71131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5639" y="334306"/>
            <a:ext cx="8263250" cy="71131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6360-3FE1-4486-AE86-A5E972107F4D}" type="datetime1">
              <a:rPr lang="de-DE" smtClean="0"/>
              <a:t>20.07.2018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8445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34671" y="7008172"/>
            <a:ext cx="2495127" cy="402567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5E7EF-3148-4C12-872E-8039E6DD7237}" type="datetime1">
              <a:rPr lang="de-DE" smtClean="0"/>
              <a:t>20.07.2018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653580" y="7008172"/>
            <a:ext cx="3386243" cy="402567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663603" y="7008172"/>
            <a:ext cx="2495127" cy="402567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1148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1042872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76" indent="-391076" algn="l" defTabSz="1042872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defTabSz="1042872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0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6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2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898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3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0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06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08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4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79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1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87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50157" y="4356695"/>
            <a:ext cx="9606657" cy="120032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r"/>
            <a:r>
              <a:rPr lang="de-DE" sz="7200" dirty="0">
                <a:solidFill>
                  <a:srgbClr val="DD5300"/>
                </a:solidFill>
              </a:rPr>
              <a:t>Quiz Staudenknöteriche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40" y="612280"/>
            <a:ext cx="3855264" cy="3608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6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1" t="18687" r="28278" b="14738"/>
          <a:stretch>
            <a:fillRect/>
          </a:stretch>
        </p:blipFill>
        <p:spPr bwMode="auto">
          <a:xfrm>
            <a:off x="-53900" y="-177198"/>
            <a:ext cx="10747300" cy="77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1"/>
          <p:cNvSpPr>
            <a:spLocks noChangeArrowheads="1"/>
          </p:cNvSpPr>
          <p:nvPr/>
        </p:nvSpPr>
        <p:spPr bwMode="auto">
          <a:xfrm>
            <a:off x="6615716" y="6439539"/>
            <a:ext cx="24746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00" b="1">
                <a:solidFill>
                  <a:schemeClr val="tx1"/>
                </a:solidFill>
              </a:rPr>
              <a:t>© OpenStreetMap contributors</a:t>
            </a:r>
            <a:endParaRPr lang="de-DE" altLang="de-DE" sz="1000">
              <a:solidFill>
                <a:schemeClr val="tx1"/>
              </a:solidFill>
            </a:endParaRPr>
          </a:p>
        </p:txBody>
      </p:sp>
      <p:sp>
        <p:nvSpPr>
          <p:cNvPr id="5" name="Ellipse 4"/>
          <p:cNvSpPr/>
          <p:nvPr/>
        </p:nvSpPr>
        <p:spPr bwMode="auto">
          <a:xfrm>
            <a:off x="8789168" y="2967918"/>
            <a:ext cx="1526085" cy="160480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>
              <a:defRPr/>
            </a:pPr>
            <a:endParaRPr lang="de-DE"/>
          </a:p>
        </p:txBody>
      </p:sp>
      <p:cxnSp>
        <p:nvCxnSpPr>
          <p:cNvPr id="6" name="Gerade Verbindung mit Pfeil 5"/>
          <p:cNvCxnSpPr/>
          <p:nvPr/>
        </p:nvCxnSpPr>
        <p:spPr bwMode="auto">
          <a:xfrm flipH="1" flipV="1">
            <a:off x="5706741" y="3348584"/>
            <a:ext cx="3054337" cy="5365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2" descr="C:\Users\Pc1\AppData\Local\Microsoft\Windows\Temporary Internet Files\Content.IE5\2M041WUR\24644_small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527" y="2079458"/>
            <a:ext cx="666397" cy="106001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20480"/>
          <p:cNvSpPr txBox="1">
            <a:spLocks noChangeArrowheads="1"/>
          </p:cNvSpPr>
          <p:nvPr/>
        </p:nvSpPr>
        <p:spPr bwMode="auto">
          <a:xfrm>
            <a:off x="6615715" y="2510906"/>
            <a:ext cx="1209259" cy="3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600" b="1" dirty="0">
                <a:solidFill>
                  <a:schemeClr val="tx1"/>
                </a:solidFill>
              </a:rPr>
              <a:t>Zierpflanze</a:t>
            </a:r>
          </a:p>
        </p:txBody>
      </p:sp>
      <p:pic>
        <p:nvPicPr>
          <p:cNvPr id="1026" name="Picture 2" descr="S:\Fotos\Arten\Alle Neophyten\F-G\Fallopia\Fallopia japonica\Blätter\Einzelblätter\fallopia japonica Gimritzer Damm Halle  Katrin Schneider 18.6.2012 IMG_3424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7" y="2571799"/>
            <a:ext cx="3648941" cy="24329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S:\Fotos\Arten\Alle Neophyten\F-G\Fallopia\Fallopia sachalinensis\Blätter\Fallopia sachalinensis Halle Katrin Schneider 7.8.2012 IMG_3688a 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7" y="50027"/>
            <a:ext cx="3648941" cy="2434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S:\Fotos\Arten\Alle Neophyten\F-G\Fallopia\Fallopia x bohemica\Blätter\Einzelblätter\Fallopia bohemica Saaleufer unter Mansfelder Straße Halle  Katrin Schneider 18.6.2012 IMG_3434c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8" y="5090947"/>
            <a:ext cx="3648941" cy="2434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6991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00977" y="93177"/>
            <a:ext cx="1026220" cy="120032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7200" dirty="0">
                <a:solidFill>
                  <a:srgbClr val="C00000"/>
                </a:solidFill>
              </a:rPr>
              <a:t>1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412" y="0"/>
            <a:ext cx="5670947" cy="7561263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3338" y="5868863"/>
            <a:ext cx="6408712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>
                <a:solidFill>
                  <a:srgbClr val="DD5300"/>
                </a:solidFill>
              </a:rPr>
              <a:t>Sachalin-Staudenknöterich</a:t>
            </a:r>
          </a:p>
        </p:txBody>
      </p:sp>
    </p:spTree>
    <p:extLst>
      <p:ext uri="{BB962C8B-B14F-4D97-AF65-F5344CB8AC3E}">
        <p14:creationId xmlns:p14="http://schemas.microsoft.com/office/powerpoint/2010/main" val="7752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7841"/>
            <a:ext cx="10693400" cy="802005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288032" y="180231"/>
            <a:ext cx="1026220" cy="120032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72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-7025" y="5652839"/>
            <a:ext cx="6408712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>
                <a:solidFill>
                  <a:srgbClr val="DD5300"/>
                </a:solidFill>
              </a:rPr>
              <a:t>Sachalin-Staudenknöterich</a:t>
            </a:r>
          </a:p>
        </p:txBody>
      </p:sp>
    </p:spTree>
    <p:extLst>
      <p:ext uri="{BB962C8B-B14F-4D97-AF65-F5344CB8AC3E}">
        <p14:creationId xmlns:p14="http://schemas.microsoft.com/office/powerpoint/2010/main" val="398595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6856"/>
            <a:ext cx="10693400" cy="8020051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216025" y="180231"/>
            <a:ext cx="1026220" cy="120032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72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0" y="5991603"/>
            <a:ext cx="6408712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>
                <a:solidFill>
                  <a:srgbClr val="DD5300"/>
                </a:solidFill>
              </a:rPr>
              <a:t>Bastard-Staudenknöterich</a:t>
            </a:r>
          </a:p>
        </p:txBody>
      </p:sp>
    </p:spTree>
    <p:extLst>
      <p:ext uri="{BB962C8B-B14F-4D97-AF65-F5344CB8AC3E}">
        <p14:creationId xmlns:p14="http://schemas.microsoft.com/office/powerpoint/2010/main" val="226137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16025" y="180231"/>
            <a:ext cx="1026220" cy="120032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7200" dirty="0">
                <a:solidFill>
                  <a:srgbClr val="C00000"/>
                </a:solidFill>
              </a:rPr>
              <a:t>4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227" y="0"/>
            <a:ext cx="5670947" cy="7561263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-23749" y="5796855"/>
            <a:ext cx="6408712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>
                <a:solidFill>
                  <a:srgbClr val="DD5300"/>
                </a:solidFill>
              </a:rPr>
              <a:t>Japanischer</a:t>
            </a:r>
          </a:p>
          <a:p>
            <a:r>
              <a:rPr lang="de-DE" sz="4800" dirty="0">
                <a:solidFill>
                  <a:srgbClr val="DD5300"/>
                </a:solidFill>
              </a:rPr>
              <a:t>Staudenknöterich</a:t>
            </a:r>
          </a:p>
        </p:txBody>
      </p:sp>
    </p:spTree>
    <p:extLst>
      <p:ext uri="{BB962C8B-B14F-4D97-AF65-F5344CB8AC3E}">
        <p14:creationId xmlns:p14="http://schemas.microsoft.com/office/powerpoint/2010/main" val="233851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907" y="1"/>
            <a:ext cx="10417439" cy="7813079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0" y="180231"/>
            <a:ext cx="1026220" cy="120032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7200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-125908" y="5991603"/>
            <a:ext cx="5400600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>
                <a:solidFill>
                  <a:srgbClr val="DD5300"/>
                </a:solidFill>
              </a:rPr>
              <a:t>Bastard-Staudenknöterich</a:t>
            </a:r>
          </a:p>
        </p:txBody>
      </p:sp>
    </p:spTree>
    <p:extLst>
      <p:ext uri="{BB962C8B-B14F-4D97-AF65-F5344CB8AC3E}">
        <p14:creationId xmlns:p14="http://schemas.microsoft.com/office/powerpoint/2010/main" val="381639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9394"/>
            <a:ext cx="10693400" cy="8020051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128969" y="180231"/>
            <a:ext cx="1026220" cy="120032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72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9608" y="5956161"/>
            <a:ext cx="6408712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>
                <a:solidFill>
                  <a:srgbClr val="DD5300"/>
                </a:solidFill>
              </a:rPr>
              <a:t>Japanischer</a:t>
            </a:r>
          </a:p>
          <a:p>
            <a:r>
              <a:rPr lang="de-DE" sz="4800" dirty="0">
                <a:solidFill>
                  <a:srgbClr val="DD5300"/>
                </a:solidFill>
              </a:rPr>
              <a:t>Staudenknöterich</a:t>
            </a:r>
          </a:p>
        </p:txBody>
      </p:sp>
    </p:spTree>
    <p:extLst>
      <p:ext uri="{BB962C8B-B14F-4D97-AF65-F5344CB8AC3E}">
        <p14:creationId xmlns:p14="http://schemas.microsoft.com/office/powerpoint/2010/main" val="390961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335" y="0"/>
            <a:ext cx="11341897" cy="7561263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200977" y="333302"/>
            <a:ext cx="1026220" cy="120032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72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-8537" y="5652839"/>
            <a:ext cx="6643267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>
                <a:solidFill>
                  <a:srgbClr val="DD5300"/>
                </a:solidFill>
              </a:rPr>
              <a:t>Japanischer</a:t>
            </a:r>
          </a:p>
          <a:p>
            <a:r>
              <a:rPr lang="de-DE" sz="4800" dirty="0">
                <a:solidFill>
                  <a:srgbClr val="DD5300"/>
                </a:solidFill>
              </a:rPr>
              <a:t>Staudenknöterich</a:t>
            </a:r>
          </a:p>
        </p:txBody>
      </p:sp>
    </p:spTree>
    <p:extLst>
      <p:ext uri="{BB962C8B-B14F-4D97-AF65-F5344CB8AC3E}">
        <p14:creationId xmlns:p14="http://schemas.microsoft.com/office/powerpoint/2010/main" val="359048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29394"/>
            <a:ext cx="10723297" cy="8042473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0" y="180231"/>
            <a:ext cx="1026220" cy="120032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72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-3116" y="5993300"/>
            <a:ext cx="4989776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>
                <a:solidFill>
                  <a:srgbClr val="DD5300"/>
                </a:solidFill>
              </a:rPr>
              <a:t>Japanischer</a:t>
            </a:r>
          </a:p>
          <a:p>
            <a:r>
              <a:rPr lang="de-DE" sz="4800" dirty="0">
                <a:solidFill>
                  <a:srgbClr val="DD5300"/>
                </a:solidFill>
              </a:rPr>
              <a:t>Staudenknöterich</a:t>
            </a:r>
          </a:p>
        </p:txBody>
      </p:sp>
    </p:spTree>
    <p:extLst>
      <p:ext uri="{BB962C8B-B14F-4D97-AF65-F5344CB8AC3E}">
        <p14:creationId xmlns:p14="http://schemas.microsoft.com/office/powerpoint/2010/main" val="152032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98" y="35792"/>
            <a:ext cx="11341896" cy="7561263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0" y="180231"/>
            <a:ext cx="1026220" cy="120032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7200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-31376" y="5796855"/>
            <a:ext cx="6408712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>
                <a:solidFill>
                  <a:srgbClr val="DD5300"/>
                </a:solidFill>
              </a:rPr>
              <a:t>Sachalin-Staudenknöterich</a:t>
            </a:r>
          </a:p>
        </p:txBody>
      </p:sp>
    </p:spTree>
    <p:extLst>
      <p:ext uri="{BB962C8B-B14F-4D97-AF65-F5344CB8AC3E}">
        <p14:creationId xmlns:p14="http://schemas.microsoft.com/office/powerpoint/2010/main" val="274388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07802"/>
            <a:ext cx="10657183" cy="7992888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0" y="180231"/>
            <a:ext cx="1242244" cy="120032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7200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584" y="5991603"/>
            <a:ext cx="6408712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>
                <a:solidFill>
                  <a:srgbClr val="468296"/>
                </a:solidFill>
              </a:rPr>
              <a:t>Japanischer</a:t>
            </a:r>
          </a:p>
          <a:p>
            <a:r>
              <a:rPr lang="de-DE" sz="4800" dirty="0">
                <a:solidFill>
                  <a:srgbClr val="468296"/>
                </a:solidFill>
              </a:rPr>
              <a:t>Staudenknöterich</a:t>
            </a:r>
          </a:p>
        </p:txBody>
      </p:sp>
    </p:spTree>
    <p:extLst>
      <p:ext uri="{BB962C8B-B14F-4D97-AF65-F5344CB8AC3E}">
        <p14:creationId xmlns:p14="http://schemas.microsoft.com/office/powerpoint/2010/main" val="267059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0" y="180231"/>
            <a:ext cx="1242244" cy="120032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7200" dirty="0">
                <a:solidFill>
                  <a:srgbClr val="C00000"/>
                </a:solidFill>
              </a:rPr>
              <a:t>11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069" y="0"/>
            <a:ext cx="7561263" cy="7561263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-11118" y="5796855"/>
            <a:ext cx="6408712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>
                <a:solidFill>
                  <a:srgbClr val="DD5300"/>
                </a:solidFill>
              </a:rPr>
              <a:t>Sachalin-Staudenknöterich</a:t>
            </a:r>
          </a:p>
        </p:txBody>
      </p:sp>
    </p:spTree>
    <p:extLst>
      <p:ext uri="{BB962C8B-B14F-4D97-AF65-F5344CB8AC3E}">
        <p14:creationId xmlns:p14="http://schemas.microsoft.com/office/powerpoint/2010/main" val="333850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98" y="-251817"/>
            <a:ext cx="10723298" cy="8042474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0" y="180231"/>
            <a:ext cx="1314252" cy="120032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7200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-57076" y="5984853"/>
            <a:ext cx="6408712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>
                <a:solidFill>
                  <a:srgbClr val="DD5300"/>
                </a:solidFill>
              </a:rPr>
              <a:t>Sachalin-Staudenknöterich</a:t>
            </a:r>
          </a:p>
        </p:txBody>
      </p:sp>
    </p:spTree>
    <p:extLst>
      <p:ext uri="{BB962C8B-B14F-4D97-AF65-F5344CB8AC3E}">
        <p14:creationId xmlns:p14="http://schemas.microsoft.com/office/powerpoint/2010/main" val="3737057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099" y="180232"/>
            <a:ext cx="4685879" cy="7299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feld 1"/>
          <p:cNvSpPr txBox="1"/>
          <p:nvPr/>
        </p:nvSpPr>
        <p:spPr>
          <a:xfrm>
            <a:off x="0" y="6948983"/>
            <a:ext cx="318696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1042872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436" algn="l" defTabSz="1042872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2872" algn="l" defTabSz="1042872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308" algn="l" defTabSz="1042872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5744" algn="l" defTabSz="1042872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179" algn="l" defTabSz="1042872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8616" algn="l" defTabSz="1042872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052" algn="l" defTabSz="1042872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1487" algn="l" defTabSz="1042872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Alle Bildrechte CC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korina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900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</Words>
  <Application>Microsoft Office PowerPoint</Application>
  <PresentationFormat>Benutzerdefiniert</PresentationFormat>
  <Paragraphs>33</Paragraphs>
  <Slides>15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6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Fotoalbum</dc:title>
  <dc:creator>Schneider</dc:creator>
  <cp:lastModifiedBy>Pc1</cp:lastModifiedBy>
  <cp:revision>22</cp:revision>
  <cp:lastPrinted>2014-09-25T12:20:52Z</cp:lastPrinted>
  <dcterms:created xsi:type="dcterms:W3CDTF">2014-01-21T13:15:09Z</dcterms:created>
  <dcterms:modified xsi:type="dcterms:W3CDTF">2018-07-20T09:51:59Z</dcterms:modified>
</cp:coreProperties>
</file>