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12" y="-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97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96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299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88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7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9381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83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173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354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092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27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02D2E-3225-4D9F-8B86-7DCF982582C5}" type="datetimeFigureOut">
              <a:rPr lang="de-DE" smtClean="0"/>
              <a:t>20.07.2018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7FB04-BA2C-499B-850B-ED4B7E7CD6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202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2766346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4854578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6942810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942810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4854578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2766346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685023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685023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Fallopia f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4" b="39770" l="0" r="36372">
                        <a14:foregroundMark x1="25980" y1="35661" x2="25980" y2="35661"/>
                        <a14:foregroundMark x1="25342" y1="36319" x2="27621" y2="37716"/>
                        <a14:foregroundMark x1="23063" y1="31635" x2="23063" y2="31635"/>
                        <a14:foregroundMark x1="21787" y1="30978" x2="21787" y2="30978"/>
                        <a14:foregroundMark x1="29900" y1="21364" x2="29900" y2="21364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364" b="56401"/>
          <a:stretch/>
        </p:blipFill>
        <p:spPr bwMode="auto">
          <a:xfrm>
            <a:off x="4938277" y="498470"/>
            <a:ext cx="2075137" cy="25122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Grafik 8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5183" l="67159" r="100000"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890" b="52547"/>
          <a:stretch/>
        </p:blipFill>
        <p:spPr bwMode="auto">
          <a:xfrm>
            <a:off x="774299" y="358460"/>
            <a:ext cx="1800200" cy="27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 descr="Fallopia f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113" b="98671" l="0" r="47048"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353" r="50000" b="6093"/>
          <a:stretch/>
        </p:blipFill>
        <p:spPr bwMode="auto">
          <a:xfrm rot="15965608">
            <a:off x="2416020" y="800552"/>
            <a:ext cx="2702132" cy="1879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rafik 21" descr="Fallopia f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4" b="39770" l="0" r="36372">
                        <a14:foregroundMark x1="25980" y1="35661" x2="25980" y2="35661"/>
                        <a14:foregroundMark x1="25342" y1="36319" x2="27621" y2="37716"/>
                        <a14:foregroundMark x1="23063" y1="31635" x2="23063" y2="31635"/>
                        <a14:foregroundMark x1="21787" y1="30978" x2="21787" y2="30978"/>
                        <a14:foregroundMark x1="29900" y1="21364" x2="29900" y2="21364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364" b="56401"/>
          <a:stretch/>
        </p:blipFill>
        <p:spPr bwMode="auto">
          <a:xfrm>
            <a:off x="7028918" y="521869"/>
            <a:ext cx="2075137" cy="25122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Grafik 25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5183" l="67159" r="100000"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890" b="52547"/>
          <a:stretch/>
        </p:blipFill>
        <p:spPr bwMode="auto">
          <a:xfrm>
            <a:off x="829039" y="3401068"/>
            <a:ext cx="1800200" cy="27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rafik 26" descr="Fallopia f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113" b="98671" l="0" r="47048"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353" r="50000" b="6093"/>
          <a:stretch/>
        </p:blipFill>
        <p:spPr bwMode="auto">
          <a:xfrm rot="15965608">
            <a:off x="2474142" y="3838152"/>
            <a:ext cx="2702132" cy="1879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rafik 27" descr="Fallopia f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4" b="39770" l="0" r="36372">
                        <a14:foregroundMark x1="25980" y1="35661" x2="25980" y2="35661"/>
                        <a14:foregroundMark x1="25342" y1="36319" x2="27621" y2="37716"/>
                        <a14:foregroundMark x1="23063" y1="31635" x2="23063" y2="31635"/>
                        <a14:foregroundMark x1="21787" y1="30978" x2="21787" y2="30978"/>
                        <a14:foregroundMark x1="29900" y1="21364" x2="29900" y2="21364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364" b="56401"/>
          <a:stretch/>
        </p:blipFill>
        <p:spPr bwMode="auto">
          <a:xfrm>
            <a:off x="4958669" y="3541078"/>
            <a:ext cx="2075137" cy="25122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Grafik 28" descr="Fallopia f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113" b="98671" l="0" r="47048"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353" r="50000" b="6093"/>
          <a:stretch/>
        </p:blipFill>
        <p:spPr bwMode="auto">
          <a:xfrm rot="15965608">
            <a:off x="6598599" y="3857705"/>
            <a:ext cx="2702132" cy="1879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4" descr="Quellbild anzeige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 rot="5400000">
            <a:off x="8159554" y="3216402"/>
            <a:ext cx="2741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Sachalin-Staudenknöterich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933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2766346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4854578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6942810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942810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4854578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2766346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685023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685023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 descr="Fallopia f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39" t="45748" r="22289" b="18781"/>
          <a:stretch/>
        </p:blipFill>
        <p:spPr bwMode="auto">
          <a:xfrm rot="3729940">
            <a:off x="2838436" y="619099"/>
            <a:ext cx="2147351" cy="2130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8073" l="29889" r="8966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61" r="28244" b="69536"/>
          <a:stretch/>
        </p:blipFill>
        <p:spPr bwMode="auto">
          <a:xfrm rot="16601806">
            <a:off x="942298" y="804765"/>
            <a:ext cx="1974842" cy="189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rafik 21" descr="Fallopia f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086" b="99834" l="61993" r="100000"/>
                    </a14:imgEffect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913" t="72685"/>
          <a:stretch/>
        </p:blipFill>
        <p:spPr bwMode="auto">
          <a:xfrm rot="17569074">
            <a:off x="4803381" y="951182"/>
            <a:ext cx="2019305" cy="1606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rafik 25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8073" l="29889" r="8966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61" r="28244" b="69536"/>
          <a:stretch/>
        </p:blipFill>
        <p:spPr bwMode="auto">
          <a:xfrm rot="16601806">
            <a:off x="7016214" y="773844"/>
            <a:ext cx="1974842" cy="189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rafik 26" descr="Fallopia f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39" t="45748" r="22289" b="18781"/>
          <a:stretch/>
        </p:blipFill>
        <p:spPr bwMode="auto">
          <a:xfrm rot="3729940">
            <a:off x="2736786" y="3561414"/>
            <a:ext cx="2147351" cy="2130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rafik 27" descr="Fallopia f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086" b="99834" l="61993" r="100000"/>
                    </a14:imgEffect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913" t="72685"/>
          <a:stretch/>
        </p:blipFill>
        <p:spPr bwMode="auto">
          <a:xfrm rot="17569074">
            <a:off x="4747756" y="3823306"/>
            <a:ext cx="2019305" cy="1606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rafik 28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28073" l="29889" r="8966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61" r="28244" b="69536"/>
          <a:stretch/>
        </p:blipFill>
        <p:spPr bwMode="auto">
          <a:xfrm rot="16601806">
            <a:off x="797370" y="3676885"/>
            <a:ext cx="1974842" cy="189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rafik 29" descr="Fallopia f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086" b="99834" l="61993" r="100000"/>
                    </a14:imgEffect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913" t="72685"/>
          <a:stretch/>
        </p:blipFill>
        <p:spPr bwMode="auto">
          <a:xfrm rot="17569074">
            <a:off x="6977273" y="3823307"/>
            <a:ext cx="2019305" cy="1606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Quellbild anzeig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 rot="5400000">
            <a:off x="8192224" y="3042437"/>
            <a:ext cx="267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Bastard-Staudenknöterich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933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2766346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4854578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6942810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942810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4854578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2766346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685023" y="3280154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685023" y="237546"/>
            <a:ext cx="2088232" cy="3034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Fallopia f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362" b="75083" l="73432" r="1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92" t="41321" b="22763"/>
          <a:stretch/>
        </p:blipFill>
        <p:spPr bwMode="auto">
          <a:xfrm>
            <a:off x="5169024" y="980728"/>
            <a:ext cx="1247654" cy="1693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41" b="53156" l="31181" r="8966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65" t="29455" r="34671" b="48039"/>
          <a:stretch/>
        </p:blipFill>
        <p:spPr bwMode="auto">
          <a:xfrm rot="17106264">
            <a:off x="3111515" y="1157445"/>
            <a:ext cx="1489505" cy="119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Fallopia f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42" b="65449" l="0" r="34502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882" r="64235" b="32559"/>
          <a:stretch/>
        </p:blipFill>
        <p:spPr bwMode="auto">
          <a:xfrm rot="14395729">
            <a:off x="913523" y="768689"/>
            <a:ext cx="1631231" cy="1971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rafik 21" descr="Fallopia f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362" b="75083" l="73432" r="1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92" t="41321" b="22763"/>
          <a:stretch/>
        </p:blipFill>
        <p:spPr bwMode="auto">
          <a:xfrm>
            <a:off x="7113240" y="1084821"/>
            <a:ext cx="1247654" cy="1693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rafik 25" descr="Fallopia f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42" b="65449" l="0" r="34502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882" r="64235" b="32559"/>
          <a:stretch/>
        </p:blipFill>
        <p:spPr bwMode="auto">
          <a:xfrm rot="14395729">
            <a:off x="913523" y="3811295"/>
            <a:ext cx="1631231" cy="1971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rafik 26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41" b="53156" l="31181" r="8966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65" t="29455" r="34671" b="48039"/>
          <a:stretch/>
        </p:blipFill>
        <p:spPr bwMode="auto">
          <a:xfrm rot="17106264">
            <a:off x="3065710" y="4200051"/>
            <a:ext cx="1489505" cy="119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rafik 27" descr="Fallopia f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362" b="75083" l="73432" r="1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92" t="41321" b="22763"/>
          <a:stretch/>
        </p:blipFill>
        <p:spPr bwMode="auto">
          <a:xfrm>
            <a:off x="5169024" y="4077072"/>
            <a:ext cx="1247654" cy="1693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rafik 28" descr="Fallopia f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41" b="53156" l="31181" r="8966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65" t="29455" r="34671" b="48039"/>
          <a:stretch/>
        </p:blipFill>
        <p:spPr bwMode="auto">
          <a:xfrm rot="17106264">
            <a:off x="7139084" y="4200051"/>
            <a:ext cx="1489505" cy="119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4" descr="Quellbild anzeig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" y="3069688"/>
            <a:ext cx="556559" cy="3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 rot="5400000">
            <a:off x="7934460" y="3042437"/>
            <a:ext cx="3047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Japanischer Staudenknöterich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933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A4-Papier (210x297 mm)</PresentationFormat>
  <Paragraphs>3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6</cp:revision>
  <dcterms:created xsi:type="dcterms:W3CDTF">2018-07-19T12:17:04Z</dcterms:created>
  <dcterms:modified xsi:type="dcterms:W3CDTF">2018-07-20T12:54:24Z</dcterms:modified>
</cp:coreProperties>
</file>