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trin" initials="K" lastIdx="1" clrIdx="0">
    <p:extLst>
      <p:ext uri="{19B8F6BF-5375-455C-9EA6-DF929625EA0E}">
        <p15:presenceInfo xmlns:p15="http://schemas.microsoft.com/office/powerpoint/2012/main" userId="Katr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E1E6"/>
    <a:srgbClr val="90ABB6"/>
    <a:srgbClr val="31ABB6"/>
    <a:srgbClr val="4784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29" autoAdjust="0"/>
  </p:normalViewPr>
  <p:slideViewPr>
    <p:cSldViewPr>
      <p:cViewPr varScale="1">
        <p:scale>
          <a:sx n="69" d="100"/>
          <a:sy n="69" d="100"/>
        </p:scale>
        <p:origin x="66" y="7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D5B75-484F-4060-810E-8749C968A2AF}" type="datetimeFigureOut">
              <a:rPr lang="de-DE" smtClean="0"/>
              <a:t>27.07.2018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050A8-5DAB-44E4-B6D0-E783973517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5761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D5B75-484F-4060-810E-8749C968A2AF}" type="datetimeFigureOut">
              <a:rPr lang="de-DE" smtClean="0"/>
              <a:t>27.07.2018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050A8-5DAB-44E4-B6D0-E783973517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437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D5B75-484F-4060-810E-8749C968A2AF}" type="datetimeFigureOut">
              <a:rPr lang="de-DE" smtClean="0"/>
              <a:t>27.07.2018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050A8-5DAB-44E4-B6D0-E783973517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9592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D5B75-484F-4060-810E-8749C968A2AF}" type="datetimeFigureOut">
              <a:rPr lang="de-DE" smtClean="0"/>
              <a:t>27.07.2018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050A8-5DAB-44E4-B6D0-E783973517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5921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D5B75-484F-4060-810E-8749C968A2AF}" type="datetimeFigureOut">
              <a:rPr lang="de-DE" smtClean="0"/>
              <a:t>27.07.2018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050A8-5DAB-44E4-B6D0-E783973517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9770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D5B75-484F-4060-810E-8749C968A2AF}" type="datetimeFigureOut">
              <a:rPr lang="de-DE" smtClean="0"/>
              <a:t>27.07.2018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050A8-5DAB-44E4-B6D0-E783973517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7744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D5B75-484F-4060-810E-8749C968A2AF}" type="datetimeFigureOut">
              <a:rPr lang="de-DE" smtClean="0"/>
              <a:t>27.07.2018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050A8-5DAB-44E4-B6D0-E783973517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4817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D5B75-484F-4060-810E-8749C968A2AF}" type="datetimeFigureOut">
              <a:rPr lang="de-DE" smtClean="0"/>
              <a:t>27.07.2018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050A8-5DAB-44E4-B6D0-E783973517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3607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D5B75-484F-4060-810E-8749C968A2AF}" type="datetimeFigureOut">
              <a:rPr lang="de-DE" smtClean="0"/>
              <a:t>27.07.2018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050A8-5DAB-44E4-B6D0-E783973517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0118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D5B75-484F-4060-810E-8749C968A2AF}" type="datetimeFigureOut">
              <a:rPr lang="de-DE" smtClean="0"/>
              <a:t>27.07.2018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050A8-5DAB-44E4-B6D0-E783973517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7642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D5B75-484F-4060-810E-8749C968A2AF}" type="datetimeFigureOut">
              <a:rPr lang="de-DE" smtClean="0"/>
              <a:t>27.07.2018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050A8-5DAB-44E4-B6D0-E783973517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395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CD5B75-484F-4060-810E-8749C968A2AF}" type="datetimeFigureOut">
              <a:rPr lang="de-DE" smtClean="0"/>
              <a:t>27.07.2018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2050A8-5DAB-44E4-B6D0-E783973517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685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8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55576" y="72321"/>
            <a:ext cx="7772400" cy="374397"/>
          </a:xfrm>
        </p:spPr>
        <p:txBody>
          <a:bodyPr>
            <a:normAutofit/>
          </a:bodyPr>
          <a:lstStyle/>
          <a:p>
            <a:r>
              <a:rPr lang="de-DE" sz="1600" dirty="0" smtClean="0"/>
              <a:t>Materialsammlung</a:t>
            </a:r>
            <a:endParaRPr lang="de-DE" sz="1600" dirty="0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2323"/>
            <a:ext cx="936104" cy="720461"/>
          </a:xfrm>
          <a:prstGeom prst="rect">
            <a:avLst/>
          </a:prstGeom>
        </p:spPr>
      </p:pic>
      <p:graphicFrame>
        <p:nvGraphicFramePr>
          <p:cNvPr id="9" name="Tabel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3798253"/>
              </p:ext>
            </p:extLst>
          </p:nvPr>
        </p:nvGraphicFramePr>
        <p:xfrm>
          <a:off x="107504" y="548681"/>
          <a:ext cx="8856983" cy="60040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61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9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97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82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82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46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204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Aufgabetyp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84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Materialsammlung</a:t>
                      </a:r>
                      <a:endParaRPr lang="de-DE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84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Lösung (nur</a:t>
                      </a:r>
                      <a:r>
                        <a:rPr lang="de-DE" sz="1200" baseline="0" dirty="0" smtClean="0"/>
                        <a:t> bei Quiz)</a:t>
                      </a:r>
                      <a:endParaRPr lang="de-DE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84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Medienart</a:t>
                      </a:r>
                      <a:endParaRPr lang="de-DE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84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Koordinaten</a:t>
                      </a:r>
                      <a:endParaRPr lang="de-DE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84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Anmerkungen</a:t>
                      </a:r>
                      <a:endParaRPr lang="de-DE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84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3405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de-DE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0405">
                <a:tc>
                  <a:txBody>
                    <a:bodyPr/>
                    <a:lstStyle/>
                    <a:p>
                      <a:endParaRPr lang="de-DE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34882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68152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2" name="Inhaltsplatzhalter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3112"/>
            <a:ext cx="1512168" cy="489720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28851"/>
            <a:ext cx="1800200" cy="437059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375" y="22323"/>
            <a:ext cx="642793" cy="509019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-39470"/>
            <a:ext cx="720080" cy="660158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0"/>
            <a:ext cx="1368151" cy="518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073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3112"/>
            <a:ext cx="1512168" cy="489720"/>
          </a:xfr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2323"/>
            <a:ext cx="720080" cy="720461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-39703"/>
            <a:ext cx="720079" cy="660391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375" y="22323"/>
            <a:ext cx="642793" cy="509019"/>
          </a:xfrm>
          <a:prstGeom prst="rect">
            <a:avLst/>
          </a:prstGeom>
        </p:spPr>
      </p:pic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979747"/>
              </p:ext>
            </p:extLst>
          </p:nvPr>
        </p:nvGraphicFramePr>
        <p:xfrm>
          <a:off x="107504" y="548680"/>
          <a:ext cx="8856983" cy="60155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61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9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97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82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82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46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de-DE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Aufgabetyp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84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Materialsammlung</a:t>
                      </a:r>
                      <a:endParaRPr lang="de-DE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84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Lösung (nur</a:t>
                      </a:r>
                      <a:r>
                        <a:rPr lang="de-DE" sz="1200" baseline="0" dirty="0" smtClean="0"/>
                        <a:t> bei Quiz)</a:t>
                      </a:r>
                      <a:endParaRPr lang="de-DE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84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Medienart</a:t>
                      </a:r>
                      <a:endParaRPr lang="de-DE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84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Koordinaten</a:t>
                      </a:r>
                      <a:endParaRPr lang="de-DE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84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Anmerkungen</a:t>
                      </a:r>
                      <a:endParaRPr lang="de-DE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84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6988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43292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3088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8111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Grafik 6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479" y="-2910"/>
            <a:ext cx="1053501" cy="62068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-39470"/>
            <a:ext cx="720080" cy="660158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339" y="28851"/>
            <a:ext cx="2047661" cy="437059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4325" y="0"/>
            <a:ext cx="1244154" cy="518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700756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</Words>
  <Application>Microsoft Office PowerPoint</Application>
  <PresentationFormat>Bildschirmpräsentation (4:3)</PresentationFormat>
  <Paragraphs>13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7" baseType="lpstr">
      <vt:lpstr>Arial</vt:lpstr>
      <vt:lpstr>Calibri</vt:lpstr>
      <vt:lpstr>Symbol</vt:lpstr>
      <vt:lpstr>Times New Roman</vt:lpstr>
      <vt:lpstr>Larissa</vt:lpstr>
      <vt:lpstr>Materialsammlung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Ideensammlung</dc:title>
  <dc:creator>Pc1</dc:creator>
  <cp:lastModifiedBy>Katrin</cp:lastModifiedBy>
  <cp:revision>12</cp:revision>
  <dcterms:created xsi:type="dcterms:W3CDTF">2018-06-04T12:44:17Z</dcterms:created>
  <dcterms:modified xsi:type="dcterms:W3CDTF">2018-07-27T10:21:46Z</dcterms:modified>
</cp:coreProperties>
</file>