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0125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784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7971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488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047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1211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6628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3663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5812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04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9827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0AE47-EEDD-4732-AF2A-866D5D2953D7}" type="datetimeFigureOut">
              <a:rPr lang="de-DE" smtClean="0"/>
              <a:t>06.09.2018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BA74F-74FB-40A4-99D0-7338E69B82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6592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486724" y="260648"/>
            <a:ext cx="3293187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chemeClr val="tx1"/>
                </a:solidFill>
              </a:rPr>
              <a:t>Zeitwächter*in</a:t>
            </a:r>
            <a:r>
              <a:rPr lang="de-DE" sz="14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de-DE" sz="1400" dirty="0" smtClean="0">
                <a:solidFill>
                  <a:schemeClr val="tx1"/>
                </a:solidFill>
              </a:rPr>
              <a:t> </a:t>
            </a:r>
            <a:r>
              <a:rPr lang="de-DE" sz="1400" dirty="0">
                <a:solidFill>
                  <a:schemeClr val="tx1"/>
                </a:solidFill>
              </a:rPr>
              <a:t>Du achtest darauf, dass eure Gruppe nicht zu lange rumtrödelt, damit ihr in der Zeit bleibt. Hab also immer die Uhr im Auge</a:t>
            </a:r>
            <a:r>
              <a:rPr lang="de-DE" sz="1400" dirty="0" smtClean="0">
                <a:solidFill>
                  <a:schemeClr val="tx1"/>
                </a:solidFill>
              </a:rPr>
              <a:t>!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3923782" y="3935046"/>
            <a:ext cx="3188260" cy="18846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chemeClr val="tx1"/>
                </a:solidFill>
              </a:rPr>
              <a:t>App-Beauftragt*e:</a:t>
            </a:r>
            <a:r>
              <a:rPr lang="de-DE" sz="1400" dirty="0">
                <a:solidFill>
                  <a:schemeClr val="tx1"/>
                </a:solidFill>
              </a:rPr>
              <a:t> </a:t>
            </a:r>
            <a:endParaRPr lang="de-DE" sz="1400" dirty="0" smtClean="0">
              <a:solidFill>
                <a:schemeClr val="tx1"/>
              </a:solidFill>
            </a:endParaRPr>
          </a:p>
          <a:p>
            <a:pPr algn="ctr"/>
            <a:r>
              <a:rPr lang="de-DE" sz="1400" dirty="0" smtClean="0">
                <a:solidFill>
                  <a:schemeClr val="tx1"/>
                </a:solidFill>
              </a:rPr>
              <a:t>Du </a:t>
            </a:r>
            <a:r>
              <a:rPr lang="de-DE" sz="1400" dirty="0">
                <a:solidFill>
                  <a:schemeClr val="tx1"/>
                </a:solidFill>
              </a:rPr>
              <a:t>liest die Aufgaben und Texte der App vor, so dass alle aus der Gruppe diese gut verstehen können und ihr gemeinsam überlegen könnt, was die richtigen Antworten sind.</a:t>
            </a:r>
          </a:p>
        </p:txBody>
      </p:sp>
      <p:sp>
        <p:nvSpPr>
          <p:cNvPr id="8" name="Rechteck 7"/>
          <p:cNvSpPr/>
          <p:nvPr/>
        </p:nvSpPr>
        <p:spPr>
          <a:xfrm>
            <a:off x="478180" y="3933056"/>
            <a:ext cx="3293186" cy="18846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chemeClr val="tx1"/>
                </a:solidFill>
              </a:rPr>
              <a:t>Pflanzenexpert</a:t>
            </a:r>
            <a:r>
              <a:rPr lang="de-DE" sz="1400" b="1" dirty="0">
                <a:solidFill>
                  <a:schemeClr val="tx1"/>
                </a:solidFill>
              </a:rPr>
              <a:t>*in</a:t>
            </a:r>
            <a:r>
              <a:rPr lang="de-DE" sz="1400" b="1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de-DE" sz="1400" dirty="0" smtClean="0">
                <a:solidFill>
                  <a:schemeClr val="tx1"/>
                </a:solidFill>
              </a:rPr>
              <a:t> </a:t>
            </a:r>
            <a:r>
              <a:rPr lang="de-DE" sz="1400" dirty="0">
                <a:solidFill>
                  <a:schemeClr val="tx1"/>
                </a:solidFill>
              </a:rPr>
              <a:t>Du </a:t>
            </a:r>
            <a:r>
              <a:rPr lang="de-DE" sz="1400" dirty="0" smtClean="0">
                <a:solidFill>
                  <a:schemeClr val="tx1"/>
                </a:solidFill>
              </a:rPr>
              <a:t>hast </a:t>
            </a:r>
            <a:r>
              <a:rPr lang="de-DE" sz="1400" dirty="0">
                <a:solidFill>
                  <a:schemeClr val="tx1"/>
                </a:solidFill>
              </a:rPr>
              <a:t>die </a:t>
            </a:r>
            <a:r>
              <a:rPr lang="de-DE" sz="1400" dirty="0" smtClean="0">
                <a:solidFill>
                  <a:schemeClr val="tx1"/>
                </a:solidFill>
              </a:rPr>
              <a:t>Aufgabe </a:t>
            </a:r>
            <a:r>
              <a:rPr lang="de-DE" sz="1400" dirty="0">
                <a:solidFill>
                  <a:schemeClr val="tx1"/>
                </a:solidFill>
              </a:rPr>
              <a:t>auf die Bestimmungshilfen aufzupassen und diese an den notwendigen Stellen zu </a:t>
            </a:r>
            <a:r>
              <a:rPr lang="de-DE" sz="1400" dirty="0" smtClean="0">
                <a:solidFill>
                  <a:schemeClr val="tx1"/>
                </a:solidFill>
              </a:rPr>
              <a:t>auszuteilen</a:t>
            </a:r>
            <a:r>
              <a:rPr lang="de-DE" sz="1400" dirty="0">
                <a:solidFill>
                  <a:schemeClr val="tx1"/>
                </a:solidFill>
              </a:rPr>
              <a:t>. Wenn eine Pflanze von einer anderen Person bestimmt wurde, musst du dich vergewissern, ob die Pflanze richtig bestimmt wurde. </a:t>
            </a:r>
          </a:p>
        </p:txBody>
      </p:sp>
      <p:sp>
        <p:nvSpPr>
          <p:cNvPr id="9" name="Rechteck 8"/>
          <p:cNvSpPr/>
          <p:nvPr/>
        </p:nvSpPr>
        <p:spPr>
          <a:xfrm>
            <a:off x="3925336" y="2060848"/>
            <a:ext cx="3168352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chemeClr val="tx1"/>
                </a:solidFill>
              </a:rPr>
              <a:t>Journalist*in:</a:t>
            </a:r>
            <a:r>
              <a:rPr lang="de-DE" sz="1400" dirty="0">
                <a:solidFill>
                  <a:schemeClr val="tx1"/>
                </a:solidFill>
              </a:rPr>
              <a:t> </a:t>
            </a:r>
            <a:endParaRPr lang="de-DE" sz="1400" dirty="0" smtClean="0">
              <a:solidFill>
                <a:schemeClr val="tx1"/>
              </a:solidFill>
            </a:endParaRPr>
          </a:p>
          <a:p>
            <a:pPr algn="ctr"/>
            <a:r>
              <a:rPr lang="de-DE" sz="1400" dirty="0" smtClean="0">
                <a:solidFill>
                  <a:schemeClr val="tx1"/>
                </a:solidFill>
              </a:rPr>
              <a:t>Du </a:t>
            </a:r>
            <a:r>
              <a:rPr lang="de-DE" sz="1400" dirty="0">
                <a:solidFill>
                  <a:schemeClr val="tx1"/>
                </a:solidFill>
              </a:rPr>
              <a:t>hast die Aufgabe, während eurer Tour besonders aufmerksam zu sein und die witzigen und spannenden  Momente festzuhalten, damit du später den anderen Gruppen genau von euren Erlebnissen berichten kannst. </a:t>
            </a:r>
          </a:p>
        </p:txBody>
      </p:sp>
      <p:sp>
        <p:nvSpPr>
          <p:cNvPr id="10" name="Rechteck 9"/>
          <p:cNvSpPr/>
          <p:nvPr/>
        </p:nvSpPr>
        <p:spPr>
          <a:xfrm>
            <a:off x="458999" y="2060848"/>
            <a:ext cx="3312367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chemeClr val="tx1"/>
                </a:solidFill>
              </a:rPr>
              <a:t>Biolog</a:t>
            </a:r>
            <a:r>
              <a:rPr lang="de-DE" sz="1400" b="1" dirty="0">
                <a:solidFill>
                  <a:schemeClr val="tx1"/>
                </a:solidFill>
              </a:rPr>
              <a:t> *in:</a:t>
            </a:r>
            <a:r>
              <a:rPr lang="de-DE" sz="1400" dirty="0">
                <a:solidFill>
                  <a:schemeClr val="tx1"/>
                </a:solidFill>
              </a:rPr>
              <a:t> </a:t>
            </a:r>
            <a:endParaRPr lang="de-DE" sz="1400" dirty="0" smtClean="0">
              <a:solidFill>
                <a:schemeClr val="tx1"/>
              </a:solidFill>
            </a:endParaRPr>
          </a:p>
          <a:p>
            <a:pPr algn="ctr"/>
            <a:r>
              <a:rPr lang="de-DE" sz="1400" dirty="0" smtClean="0">
                <a:solidFill>
                  <a:schemeClr val="tx1"/>
                </a:solidFill>
              </a:rPr>
              <a:t>Du </a:t>
            </a:r>
            <a:r>
              <a:rPr lang="de-DE" sz="1400" dirty="0">
                <a:solidFill>
                  <a:schemeClr val="tx1"/>
                </a:solidFill>
              </a:rPr>
              <a:t>sammelst von den verschiedenen Arten, an denen ihr vorbei lauft Blätter, Blüten, Samen und Früchte (soweit </a:t>
            </a:r>
            <a:r>
              <a:rPr lang="de-DE" sz="1400" dirty="0" smtClean="0">
                <a:solidFill>
                  <a:schemeClr val="tx1"/>
                </a:solidFill>
              </a:rPr>
              <a:t>sie </a:t>
            </a:r>
            <a:r>
              <a:rPr lang="de-DE" sz="1400" dirty="0">
                <a:solidFill>
                  <a:schemeClr val="tx1"/>
                </a:solidFill>
              </a:rPr>
              <a:t>vorhanden sind). Achte darauf, dass du die Pflanzenteile  gut verstaust und nicht unabsichtlich </a:t>
            </a:r>
            <a:r>
              <a:rPr lang="de-DE" sz="1400" dirty="0" smtClean="0">
                <a:solidFill>
                  <a:schemeClr val="tx1"/>
                </a:solidFill>
              </a:rPr>
              <a:t>verlierst.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3923928" y="256376"/>
            <a:ext cx="3148444" cy="1588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chemeClr val="tx1"/>
                </a:solidFill>
              </a:rPr>
              <a:t>Wohlfühlbeauftragte*r:</a:t>
            </a:r>
            <a:r>
              <a:rPr lang="de-DE" sz="1400" dirty="0">
                <a:solidFill>
                  <a:schemeClr val="tx1"/>
                </a:solidFill>
              </a:rPr>
              <a:t> </a:t>
            </a:r>
            <a:endParaRPr lang="de-DE" sz="1400" dirty="0" smtClean="0">
              <a:solidFill>
                <a:schemeClr val="tx1"/>
              </a:solidFill>
            </a:endParaRPr>
          </a:p>
          <a:p>
            <a:pPr algn="ctr"/>
            <a:r>
              <a:rPr lang="de-DE" sz="1400" dirty="0" smtClean="0">
                <a:solidFill>
                  <a:schemeClr val="tx1"/>
                </a:solidFill>
              </a:rPr>
              <a:t>Du </a:t>
            </a:r>
            <a:r>
              <a:rPr lang="de-DE" sz="1400" dirty="0">
                <a:solidFill>
                  <a:schemeClr val="tx1"/>
                </a:solidFill>
              </a:rPr>
              <a:t>hast die Aufgabe immer zu schauen, ob es allen in der Gruppe gut geht. Falls jemand Durst oder Hunger hat, kannst du Pausen einberufen. </a:t>
            </a:r>
            <a:r>
              <a:rPr lang="de-DE" sz="1400" dirty="0" smtClean="0">
                <a:solidFill>
                  <a:schemeClr val="tx1"/>
                </a:solidFill>
              </a:rPr>
              <a:t>Außerdem achtest du darauf, dass alle in der Gruppe zusammen bleiben.</a:t>
            </a:r>
            <a:endParaRPr lang="de-DE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29510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Pc1</cp:lastModifiedBy>
  <cp:revision>2</cp:revision>
  <dcterms:created xsi:type="dcterms:W3CDTF">2018-09-06T13:37:10Z</dcterms:created>
  <dcterms:modified xsi:type="dcterms:W3CDTF">2018-09-06T13:47:20Z</dcterms:modified>
</cp:coreProperties>
</file>