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2" r:id="rId10"/>
    <p:sldId id="271" r:id="rId11"/>
    <p:sldId id="263" r:id="rId12"/>
    <p:sldId id="269" r:id="rId13"/>
    <p:sldId id="264" r:id="rId14"/>
    <p:sldId id="270" r:id="rId15"/>
    <p:sldId id="265" r:id="rId16"/>
    <p:sldId id="272" r:id="rId17"/>
    <p:sldId id="273" r:id="rId18"/>
    <p:sldId id="266" r:id="rId1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" initials="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394" y="-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82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8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923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64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45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466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039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00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55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97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3302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B24FB-E450-4BCD-BC50-0AC1FF79BEBB}" type="datetimeFigureOut">
              <a:rPr lang="de-DE" smtClean="0"/>
              <a:t>09.08.2018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01349-EE44-4612-A7C1-A7905A1DBD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51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tionbound.com/license/school/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/>
          <a:lstStyle/>
          <a:p>
            <a:r>
              <a:rPr lang="de-DE" dirty="0" smtClean="0"/>
              <a:t>Einführung in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47664" y="1700808"/>
            <a:ext cx="6400800" cy="175260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45" y="1628800"/>
            <a:ext cx="6820852" cy="24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4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ist </a:t>
            </a:r>
            <a:r>
              <a:rPr lang="de-DE" dirty="0" err="1" smtClean="0"/>
              <a:t>Actionbound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de-DE" sz="2800" dirty="0" smtClean="0"/>
              <a:t>Eine Art Schnitzeljagd mit dem Smartphone.</a:t>
            </a:r>
          </a:p>
          <a:p>
            <a:pPr>
              <a:lnSpc>
                <a:spcPct val="150000"/>
              </a:lnSpc>
            </a:pPr>
            <a:endParaRPr lang="de-DE" sz="2800" dirty="0" smtClean="0"/>
          </a:p>
          <a:p>
            <a:r>
              <a:rPr lang="de-DE" sz="2800" dirty="0" smtClean="0"/>
              <a:t>Es können interaktive und multimediale Guides für Smartphones oder Tablets erstellt werden, d. h. Einbindung von Medien (Fotos, Videos, Audios, Texte, Links).</a:t>
            </a:r>
          </a:p>
          <a:p>
            <a:endParaRPr lang="de-DE" sz="2800" dirty="0" smtClean="0"/>
          </a:p>
          <a:p>
            <a:pPr>
              <a:lnSpc>
                <a:spcPct val="110000"/>
              </a:lnSpc>
            </a:pPr>
            <a:r>
              <a:rPr lang="de-DE" sz="2800" dirty="0" smtClean="0"/>
              <a:t>Im Internet können selbstständig sog. „</a:t>
            </a:r>
            <a:r>
              <a:rPr lang="de-DE" sz="2800" dirty="0" err="1" smtClean="0"/>
              <a:t>Bounds</a:t>
            </a:r>
            <a:r>
              <a:rPr lang="de-DE" sz="2800" dirty="0" smtClean="0"/>
              <a:t>“ erstellt werden, diese können dann offline mit der </a:t>
            </a:r>
            <a:r>
              <a:rPr lang="de-DE" sz="2800" dirty="0" err="1" smtClean="0"/>
              <a:t>Actionbound</a:t>
            </a:r>
            <a:r>
              <a:rPr lang="de-DE" sz="2800" dirty="0" smtClean="0"/>
              <a:t>-App gespielt werden.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423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 funktioniert das Ganze: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 err="1" smtClean="0"/>
              <a:t>Actionbound</a:t>
            </a:r>
            <a:r>
              <a:rPr lang="de-DE" sz="2800" dirty="0" smtClean="0"/>
              <a:t> ist für die Einzelperson kostenlos nutzbar. Für Schulen </a:t>
            </a:r>
            <a:r>
              <a:rPr lang="de-DE" sz="2800" dirty="0"/>
              <a:t>i</a:t>
            </a:r>
            <a:r>
              <a:rPr lang="de-DE" sz="2800" dirty="0" smtClean="0"/>
              <a:t>st jedoch eine  Lizenz notwendig</a:t>
            </a:r>
          </a:p>
          <a:p>
            <a:endParaRPr lang="de-DE" sz="2800" dirty="0" smtClean="0"/>
          </a:p>
          <a:p>
            <a:r>
              <a:rPr lang="de-DE" sz="2800" dirty="0" smtClean="0"/>
              <a:t>Zu finden unter: </a:t>
            </a:r>
            <a:r>
              <a:rPr lang="de-DE" sz="2800" dirty="0" smtClean="0">
                <a:hlinkClick r:id="rId2"/>
              </a:rPr>
              <a:t>https://www.actionbound.com/license/school/1</a:t>
            </a:r>
            <a:endParaRPr lang="de-DE" sz="2800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2910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Vorgehen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Account anlegen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Internetseite aufrufen und einloggen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52936"/>
            <a:ext cx="7668344" cy="29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78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48072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sz="3000" dirty="0"/>
              <a:t>Auf „neuen </a:t>
            </a:r>
            <a:r>
              <a:rPr lang="de-DE" sz="3000" dirty="0" err="1"/>
              <a:t>Bound</a:t>
            </a:r>
            <a:r>
              <a:rPr lang="de-DE" sz="3000" dirty="0"/>
              <a:t> erstellen“ </a:t>
            </a:r>
            <a:r>
              <a:rPr lang="de-DE" sz="3000" dirty="0" smtClean="0"/>
              <a:t>klicken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sz="3000" dirty="0" smtClean="0"/>
              <a:t>Titel </a:t>
            </a:r>
            <a:r>
              <a:rPr lang="de-DE" sz="3000" dirty="0"/>
              <a:t>eingeben. Bei der URL ist darauf zu </a:t>
            </a:r>
            <a:r>
              <a:rPr lang="de-DE" sz="3000" dirty="0" smtClean="0"/>
              <a:t>achten, dass sie aus min. 3 Zeichen, welche wiederum nur Buchstaben oder Zahlen sein können, besteht. </a:t>
            </a:r>
          </a:p>
          <a:p>
            <a:pPr marL="514350" indent="-514350">
              <a:buFont typeface="+mj-lt"/>
              <a:buAutoNum type="arabicPeriod"/>
            </a:pPr>
            <a:endParaRPr lang="de-DE" sz="1300" dirty="0" smtClean="0"/>
          </a:p>
          <a:p>
            <a:pPr marL="514350" indent="-514350">
              <a:buFont typeface="+mj-lt"/>
              <a:buAutoNum type="arabicPeriod"/>
            </a:pPr>
            <a:r>
              <a:rPr lang="de-DE" sz="3000" dirty="0" smtClean="0"/>
              <a:t>Abschnittsreihenfolge sollte auf </a:t>
            </a:r>
            <a:r>
              <a:rPr lang="de-DE" sz="3000" u="sng" dirty="0" smtClean="0"/>
              <a:t>linear</a:t>
            </a:r>
            <a:r>
              <a:rPr lang="de-DE" sz="3000" dirty="0" smtClean="0"/>
              <a:t> gestellt sein. Für Schulklassen empfiehlt sich außerdem der Gruppen-</a:t>
            </a:r>
            <a:r>
              <a:rPr lang="de-DE" sz="3000" dirty="0" err="1" smtClean="0"/>
              <a:t>Bound</a:t>
            </a:r>
            <a:r>
              <a:rPr lang="de-DE" sz="3000" dirty="0" smtClean="0"/>
              <a:t>.</a:t>
            </a:r>
            <a:endParaRPr lang="de-DE" sz="3000" dirty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830" y="898185"/>
            <a:ext cx="5612474" cy="267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60851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sz="2400" dirty="0" smtClean="0"/>
              <a:t>Als nächstes können die Inhalte hinzugefügt werden. </a:t>
            </a:r>
          </a:p>
          <a:p>
            <a:pPr marL="514350" indent="-514350">
              <a:buFont typeface="+mj-lt"/>
              <a:buAutoNum type="arabicPeriod"/>
            </a:pPr>
            <a:endParaRPr lang="de-DE" sz="1200" dirty="0" smtClean="0"/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/>
              <a:t>Hier bieten sich vor allem „Informationen“, „Quiz“, „Aufgaben“, „Ort finden“ an. Außerdem gibt es noch „Abschnitt“, „Code scannen“, „Umfrage“ und die „Turnier“-Option</a:t>
            </a:r>
          </a:p>
          <a:p>
            <a:pPr marL="514350" indent="-514350">
              <a:buFont typeface="+mj-lt"/>
              <a:buAutoNum type="arabicPeriod"/>
            </a:pPr>
            <a:endParaRPr lang="de-DE" sz="1200" dirty="0" smtClean="0"/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/>
              <a:t>Bei allen Optionen besteht die Möglichkeit, Medien mit einzubinden. Sowohl als Aufgabenstellung als auch zur Beantwortung.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922231"/>
            <a:ext cx="5983579" cy="27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48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96752"/>
            <a:ext cx="8229600" cy="450377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115616" y="404664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Information: 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971434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1" t="20785" r="23574" b="16158"/>
          <a:stretch/>
        </p:blipFill>
        <p:spPr bwMode="auto">
          <a:xfrm>
            <a:off x="251520" y="332656"/>
            <a:ext cx="6917577" cy="480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S:\Fotos\Schule\2018\querfurt\actionbound\IMG_260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"/>
          <a:stretch/>
        </p:blipFill>
        <p:spPr bwMode="auto">
          <a:xfrm>
            <a:off x="4931363" y="1132764"/>
            <a:ext cx="3744416" cy="539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iger Pfeil 5"/>
          <p:cNvSpPr/>
          <p:nvPr/>
        </p:nvSpPr>
        <p:spPr>
          <a:xfrm rot="10800000" flipH="1">
            <a:off x="2267744" y="5229200"/>
            <a:ext cx="2448272" cy="864096"/>
          </a:xfrm>
          <a:prstGeom prst="bentArrow">
            <a:avLst>
              <a:gd name="adj1" fmla="val 10855"/>
              <a:gd name="adj2" fmla="val 17142"/>
              <a:gd name="adj3" fmla="val 31286"/>
              <a:gd name="adj4" fmla="val 4375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6217567"/>
            <a:ext cx="424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Info erstellt von SchülerInnen des Gymnasiums Querfurt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564626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Aufgabe: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60853"/>
            <a:ext cx="8438282" cy="470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59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6" t="19665" r="24013" b="12020"/>
          <a:stretch/>
        </p:blipFill>
        <p:spPr bwMode="auto">
          <a:xfrm>
            <a:off x="179512" y="260648"/>
            <a:ext cx="6389661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S:\Schule\Materialien_Inhalte\MMM Methodenheft 5-8\Vorarbeiten\5 Geocaching zu gefährlichen Schönheiten\verwendete Bilder\App 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/>
          <a:stretch/>
        </p:blipFill>
        <p:spPr bwMode="auto">
          <a:xfrm>
            <a:off x="5724128" y="1705970"/>
            <a:ext cx="3119670" cy="453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iger Pfeil 5"/>
          <p:cNvSpPr/>
          <p:nvPr/>
        </p:nvSpPr>
        <p:spPr>
          <a:xfrm rot="10800000" flipH="1">
            <a:off x="2242022" y="4816412"/>
            <a:ext cx="3194074" cy="864096"/>
          </a:xfrm>
          <a:prstGeom prst="bentArrow">
            <a:avLst>
              <a:gd name="adj1" fmla="val 10855"/>
              <a:gd name="adj2" fmla="val 17142"/>
              <a:gd name="adj3" fmla="val 31286"/>
              <a:gd name="adj4" fmla="val 4375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6217567"/>
            <a:ext cx="4566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Aufgabe erstellt von SchülerInnen des Gymnasiums Querfurt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216343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Quiz:</a:t>
            </a:r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18" y="1052736"/>
            <a:ext cx="8180930" cy="494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21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4663073"/>
            <a:ext cx="8229600" cy="566127"/>
          </a:xfrm>
        </p:spPr>
        <p:txBody>
          <a:bodyPr>
            <a:normAutofit/>
          </a:bodyPr>
          <a:lstStyle/>
          <a:p>
            <a:pPr algn="l"/>
            <a:r>
              <a:rPr lang="de-DE" sz="1400" dirty="0" smtClean="0"/>
              <a:t>Web-Version</a:t>
            </a:r>
            <a:endParaRPr lang="de-DE" sz="1400" dirty="0"/>
          </a:p>
        </p:txBody>
      </p:sp>
      <p:sp>
        <p:nvSpPr>
          <p:cNvPr id="6" name="Textfeld 5"/>
          <p:cNvSpPr txBox="1"/>
          <p:nvPr/>
        </p:nvSpPr>
        <p:spPr>
          <a:xfrm>
            <a:off x="4716016" y="6237312"/>
            <a:ext cx="10767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App-Version</a:t>
            </a:r>
            <a:endParaRPr lang="de-DE" sz="1400" dirty="0"/>
          </a:p>
        </p:txBody>
      </p:sp>
      <p:pic>
        <p:nvPicPr>
          <p:cNvPr id="7" name="Picture 2" descr="S:\Fotos\Schule\2018\querfurt\actionbound\we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t="26006" r="20204" b="3927"/>
          <a:stretch/>
        </p:blipFill>
        <p:spPr bwMode="auto">
          <a:xfrm>
            <a:off x="217107" y="836712"/>
            <a:ext cx="6083085" cy="388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S:\Fotos\Schule\2018\querfurt\actionbound\IMG_259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924944"/>
            <a:ext cx="249627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:\Fotos\Schule\2018\querfurt\actionbound\IMG_259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"/>
          <a:stretch/>
        </p:blipFill>
        <p:spPr bwMode="auto">
          <a:xfrm>
            <a:off x="6300191" y="163772"/>
            <a:ext cx="2496277" cy="362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223583" y="260648"/>
            <a:ext cx="4293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Quiz erstellt von SchülerInnen des Gymnasiums Querfurt</a:t>
            </a:r>
            <a:endParaRPr lang="de-DE" sz="1400" dirty="0"/>
          </a:p>
        </p:txBody>
      </p:sp>
      <p:sp>
        <p:nvSpPr>
          <p:cNvPr id="13" name="Rechteckiger Pfeil 12"/>
          <p:cNvSpPr/>
          <p:nvPr/>
        </p:nvSpPr>
        <p:spPr>
          <a:xfrm rot="10800000" flipH="1">
            <a:off x="2242022" y="4816412"/>
            <a:ext cx="3194074" cy="864096"/>
          </a:xfrm>
          <a:prstGeom prst="bentArrow">
            <a:avLst>
              <a:gd name="adj1" fmla="val 10855"/>
              <a:gd name="adj2" fmla="val 17142"/>
              <a:gd name="adj3" fmla="val 31286"/>
              <a:gd name="adj4" fmla="val 4375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85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 smtClean="0"/>
              <a:t>Ort finden: 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 smtClean="0"/>
              <a:t>Beim Arbeiten mit GPS ist</a:t>
            </a:r>
          </a:p>
          <a:p>
            <a:pPr marL="0" indent="0">
              <a:buNone/>
            </a:pPr>
            <a:r>
              <a:rPr lang="de-DE" sz="2000" dirty="0"/>
              <a:t>d</a:t>
            </a:r>
            <a:r>
              <a:rPr lang="de-DE" sz="2000" dirty="0" smtClean="0"/>
              <a:t>arauf zu achten, dass die </a:t>
            </a:r>
            <a:endParaRPr lang="de-DE" sz="2000" dirty="0"/>
          </a:p>
          <a:p>
            <a:pPr marL="0" indent="0">
              <a:buNone/>
            </a:pPr>
            <a:r>
              <a:rPr lang="de-DE" sz="2000" dirty="0" smtClean="0"/>
              <a:t>gemessenen Orte nur mit einem </a:t>
            </a:r>
          </a:p>
          <a:p>
            <a:pPr marL="0" indent="0">
              <a:buNone/>
            </a:pPr>
            <a:r>
              <a:rPr lang="de-DE" sz="2000" dirty="0" smtClean="0"/>
              <a:t>Radius von ca. 10m genau sind. </a:t>
            </a:r>
          </a:p>
          <a:p>
            <a:pPr marL="0" indent="0">
              <a:buNone/>
            </a:pPr>
            <a:r>
              <a:rPr lang="de-DE" sz="2000" dirty="0" smtClean="0"/>
              <a:t>In Häusern oder unter einem </a:t>
            </a:r>
          </a:p>
          <a:p>
            <a:pPr marL="0" indent="0">
              <a:buNone/>
            </a:pPr>
            <a:r>
              <a:rPr lang="de-DE" sz="2000" dirty="0" smtClean="0"/>
              <a:t>Baumbestand ist der Empfang </a:t>
            </a:r>
          </a:p>
          <a:p>
            <a:pPr marL="0" indent="0">
              <a:buNone/>
            </a:pPr>
            <a:r>
              <a:rPr lang="de-DE" sz="2000" dirty="0" smtClean="0"/>
              <a:t>sehr ungenau. </a:t>
            </a:r>
          </a:p>
          <a:p>
            <a:endParaRPr lang="de-DE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47627"/>
            <a:ext cx="5010010" cy="301342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312" y="3356992"/>
            <a:ext cx="4480679" cy="33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6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S:\Fotos\Schule\2018\querfurt\actionbound\IMG_262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774" y="2924944"/>
            <a:ext cx="2153869" cy="323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8" t="24340" r="23068" b="11799"/>
          <a:stretch/>
        </p:blipFill>
        <p:spPr bwMode="auto">
          <a:xfrm>
            <a:off x="251520" y="1196752"/>
            <a:ext cx="6521254" cy="418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:\Schule\Materialien_Inhalte\MMM Methodenheft 5-8\Vorarbeiten\5 Geocaching zu gefährlichen Schönheiten\verwendete Bilder\App 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7"/>
          <a:stretch/>
        </p:blipFill>
        <p:spPr bwMode="auto">
          <a:xfrm>
            <a:off x="6772774" y="313898"/>
            <a:ext cx="2153869" cy="310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iger Pfeil 8"/>
          <p:cNvSpPr/>
          <p:nvPr/>
        </p:nvSpPr>
        <p:spPr>
          <a:xfrm>
            <a:off x="3419872" y="620688"/>
            <a:ext cx="3024336" cy="504056"/>
          </a:xfrm>
          <a:prstGeom prst="bentArrow">
            <a:avLst>
              <a:gd name="adj1" fmla="val 12427"/>
              <a:gd name="adj2" fmla="val 24102"/>
              <a:gd name="adj3" fmla="val 25000"/>
              <a:gd name="adj4" fmla="val 4375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23528" y="5805264"/>
            <a:ext cx="48909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„Ort finden“ </a:t>
            </a:r>
            <a:r>
              <a:rPr lang="de-DE" sz="1400" dirty="0" smtClean="0"/>
              <a:t>erstellt von SchülerInnen des Gymnasiums Querfurt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046343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332656"/>
            <a:ext cx="2808312" cy="5793507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Einstellungen:</a:t>
            </a:r>
          </a:p>
          <a:p>
            <a:pPr marL="0" indent="0">
              <a:buNone/>
            </a:pPr>
            <a:r>
              <a:rPr lang="de-DE" sz="2000" dirty="0" smtClean="0"/>
              <a:t>Unter Einstellungen können ein Titelbild &amp;</a:t>
            </a:r>
          </a:p>
          <a:p>
            <a:pPr marL="0" indent="0">
              <a:buNone/>
            </a:pPr>
            <a:r>
              <a:rPr lang="de-DE" sz="2000" dirty="0" smtClean="0"/>
              <a:t>eine Beschreibung </a:t>
            </a:r>
            <a:br>
              <a:rPr lang="de-DE" sz="2000" dirty="0" smtClean="0"/>
            </a:br>
            <a:r>
              <a:rPr lang="de-DE" sz="2000" dirty="0" smtClean="0"/>
              <a:t>eingefügt werden. </a:t>
            </a:r>
          </a:p>
          <a:p>
            <a:pPr marL="0" indent="0">
              <a:buNone/>
            </a:pPr>
            <a:r>
              <a:rPr lang="de-DE" sz="2000" dirty="0" smtClean="0"/>
              <a:t>Außerdem werden hier</a:t>
            </a:r>
          </a:p>
          <a:p>
            <a:pPr marL="0" indent="0">
              <a:buNone/>
            </a:pPr>
            <a:r>
              <a:rPr lang="de-DE" sz="2000" dirty="0" smtClean="0"/>
              <a:t>Start und Ziel festgelegt.</a:t>
            </a:r>
          </a:p>
          <a:p>
            <a:pPr marL="0" indent="0">
              <a:buNone/>
            </a:pPr>
            <a:r>
              <a:rPr lang="de-DE" sz="2000" dirty="0" smtClean="0"/>
              <a:t>Zudem können weitere</a:t>
            </a:r>
          </a:p>
          <a:p>
            <a:pPr marL="0" indent="0">
              <a:buNone/>
            </a:pPr>
            <a:r>
              <a:rPr lang="de-DE" sz="2000" dirty="0" smtClean="0"/>
              <a:t>Einstellungen getätigt </a:t>
            </a:r>
          </a:p>
          <a:p>
            <a:pPr marL="0" indent="0">
              <a:buNone/>
            </a:pPr>
            <a:r>
              <a:rPr lang="de-DE" sz="2000" dirty="0" smtClean="0"/>
              <a:t>werden. </a:t>
            </a:r>
          </a:p>
        </p:txBody>
      </p:sp>
      <p:pic>
        <p:nvPicPr>
          <p:cNvPr id="3075" name="Picture 3" descr="S:\Fotos\Schule\2018\querfurt\actionbound\einstellunge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9" t="14457" r="29726" b="11769"/>
          <a:stretch/>
        </p:blipFill>
        <p:spPr bwMode="auto">
          <a:xfrm>
            <a:off x="3126556" y="404664"/>
            <a:ext cx="5772134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460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S:\Fotos\Schule\2018\querfurt\actionbound\onile stelle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t="15277" r="23888" b="3083"/>
          <a:stretch/>
        </p:blipFill>
        <p:spPr bwMode="auto">
          <a:xfrm>
            <a:off x="2759509" y="764704"/>
            <a:ext cx="6263216" cy="518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51520" y="1268760"/>
            <a:ext cx="2376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Testen, Teilen, Veröffentlichen</a:t>
            </a:r>
          </a:p>
          <a:p>
            <a:endParaRPr lang="de-DE" b="1" dirty="0" smtClean="0"/>
          </a:p>
          <a:p>
            <a:r>
              <a:rPr lang="de-DE" dirty="0" smtClean="0"/>
              <a:t>Unter dieser Einstellung kann der </a:t>
            </a:r>
            <a:r>
              <a:rPr lang="de-DE" dirty="0" err="1" smtClean="0"/>
              <a:t>Bound</a:t>
            </a:r>
            <a:r>
              <a:rPr lang="de-DE" dirty="0" smtClean="0"/>
              <a:t> getestet oder veröffentlicht werden. Von jedem </a:t>
            </a:r>
            <a:r>
              <a:rPr lang="de-DE" dirty="0" err="1" smtClean="0"/>
              <a:t>Bound</a:t>
            </a:r>
            <a:r>
              <a:rPr lang="de-DE" dirty="0" smtClean="0"/>
              <a:t> wird automatisch ein QR-Code erstellt.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5297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/>
              <a:t>Starten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461118"/>
            <a:ext cx="8229600" cy="4525963"/>
          </a:xfrm>
        </p:spPr>
        <p:txBody>
          <a:bodyPr>
            <a:normAutofit/>
          </a:bodyPr>
          <a:lstStyle/>
          <a:p>
            <a:r>
              <a:rPr lang="de-DE" sz="1800" dirty="0" smtClean="0"/>
              <a:t>Nun kann der </a:t>
            </a:r>
            <a:r>
              <a:rPr lang="de-DE" sz="1800" dirty="0" err="1" smtClean="0"/>
              <a:t>Bound</a:t>
            </a:r>
            <a:r>
              <a:rPr lang="de-DE" sz="1800" dirty="0" smtClean="0"/>
              <a:t> mit dem QR-Code in der App aufgerufen werden.</a:t>
            </a:r>
          </a:p>
          <a:p>
            <a:r>
              <a:rPr lang="de-DE" sz="1800" dirty="0" smtClean="0"/>
              <a:t>Oder unter „</a:t>
            </a:r>
            <a:r>
              <a:rPr lang="de-DE" sz="1800" dirty="0" err="1" smtClean="0"/>
              <a:t>Bound</a:t>
            </a:r>
            <a:r>
              <a:rPr lang="de-DE" sz="1800" dirty="0" smtClean="0"/>
              <a:t> finden“ mit </a:t>
            </a:r>
            <a:r>
              <a:rPr lang="de-DE" sz="1800" dirty="0"/>
              <a:t>H</a:t>
            </a:r>
            <a:r>
              <a:rPr lang="de-DE" sz="1800" dirty="0" smtClean="0"/>
              <a:t>ilfe des Namens gefunden werden.</a:t>
            </a:r>
          </a:p>
          <a:p>
            <a:r>
              <a:rPr lang="de-DE" sz="1800" dirty="0" smtClean="0"/>
              <a:t>Ist der </a:t>
            </a:r>
            <a:r>
              <a:rPr lang="de-DE" sz="1800" dirty="0" err="1" smtClean="0"/>
              <a:t>Bound</a:t>
            </a:r>
            <a:r>
              <a:rPr lang="de-DE" sz="1800" dirty="0" smtClean="0"/>
              <a:t> in der Nähe, kann er auch über die „In der Nähe“ Funktion aufgerufen werden.</a:t>
            </a:r>
            <a:endParaRPr lang="de-DE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7" t="12409" r="22845" b="1565"/>
          <a:stretch/>
        </p:blipFill>
        <p:spPr bwMode="auto">
          <a:xfrm>
            <a:off x="1959745" y="2780928"/>
            <a:ext cx="5060527" cy="334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711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Hinweise: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Bei allen Medieninhalten ist zu beachten, ob die Veröffentlichung gestattet </a:t>
            </a:r>
            <a:r>
              <a:rPr lang="de-DE" dirty="0" smtClean="0"/>
              <a:t>ist (!) (Urheberrecht </a:t>
            </a:r>
            <a:r>
              <a:rPr lang="de-DE" dirty="0"/>
              <a:t>am Bild, Ton etc.) und diese den AGB von </a:t>
            </a:r>
            <a:r>
              <a:rPr lang="de-DE" dirty="0" err="1"/>
              <a:t>Actionbound</a:t>
            </a:r>
            <a:r>
              <a:rPr lang="de-DE" dirty="0"/>
              <a:t> </a:t>
            </a:r>
            <a:r>
              <a:rPr lang="de-DE" dirty="0" smtClean="0"/>
              <a:t>entsprechen.</a:t>
            </a:r>
            <a:endParaRPr lang="de-DE" dirty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r>
              <a:rPr lang="de-DE" b="1" dirty="0" smtClean="0"/>
              <a:t>Viel Spaß!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51520" y="5959578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 smtClean="0"/>
              <a:t>Alle Rechte der Bilder dieser Präsentation liegen bei </a:t>
            </a:r>
            <a:r>
              <a:rPr lang="de-DE" sz="1200" i="1" dirty="0" err="1" smtClean="0"/>
              <a:t>Actionbound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val="378701407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Bildschirmpräsentation (4:3)</PresentationFormat>
  <Paragraphs>78</Paragraphs>
  <Slides>18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Larissa</vt:lpstr>
      <vt:lpstr>Einführung in </vt:lpstr>
      <vt:lpstr>Was ist Actionbound?</vt:lpstr>
      <vt:lpstr>So funktioniert das Ganze: </vt:lpstr>
      <vt:lpstr>Vorgehen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Web-Version</vt:lpstr>
      <vt:lpstr>PowerPoint-Präsentation</vt:lpstr>
      <vt:lpstr>PowerPoint-Präsentation</vt:lpstr>
      <vt:lpstr>PowerPoint-Präsentation</vt:lpstr>
      <vt:lpstr>PowerPoint-Präsentation</vt:lpstr>
      <vt:lpstr>Starten</vt:lpstr>
      <vt:lpstr>Hinweise: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</dc:title>
  <dc:creator>Pc1</dc:creator>
  <cp:lastModifiedBy>Pc1</cp:lastModifiedBy>
  <cp:revision>29</cp:revision>
  <dcterms:created xsi:type="dcterms:W3CDTF">2018-05-23T14:05:43Z</dcterms:created>
  <dcterms:modified xsi:type="dcterms:W3CDTF">2018-08-09T10:45:45Z</dcterms:modified>
</cp:coreProperties>
</file>