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906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84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2928" y="10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37BC1-1C34-4E20-8542-F13C2A336365}" type="datetimeFigureOut">
              <a:rPr lang="de-DE" smtClean="0"/>
              <a:t>20.01.2022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AA551-79F9-45FF-9A0E-C1F7FE7AD8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5660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37BC1-1C34-4E20-8542-F13C2A336365}" type="datetimeFigureOut">
              <a:rPr lang="de-DE" smtClean="0"/>
              <a:t>20.01.2022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AA551-79F9-45FF-9A0E-C1F7FE7AD8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374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37BC1-1C34-4E20-8542-F13C2A336365}" type="datetimeFigureOut">
              <a:rPr lang="de-DE" smtClean="0"/>
              <a:t>20.01.2022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AA551-79F9-45FF-9A0E-C1F7FE7AD8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233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37BC1-1C34-4E20-8542-F13C2A336365}" type="datetimeFigureOut">
              <a:rPr lang="de-DE" smtClean="0"/>
              <a:t>20.01.2022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AA551-79F9-45FF-9A0E-C1F7FE7AD8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421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37BC1-1C34-4E20-8542-F13C2A336365}" type="datetimeFigureOut">
              <a:rPr lang="de-DE" smtClean="0"/>
              <a:t>20.01.2022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AA551-79F9-45FF-9A0E-C1F7FE7AD8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8586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37BC1-1C34-4E20-8542-F13C2A336365}" type="datetimeFigureOut">
              <a:rPr lang="de-DE" smtClean="0"/>
              <a:t>20.01.2022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AA551-79F9-45FF-9A0E-C1F7FE7AD8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2722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37BC1-1C34-4E20-8542-F13C2A336365}" type="datetimeFigureOut">
              <a:rPr lang="de-DE" smtClean="0"/>
              <a:t>20.01.2022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AA551-79F9-45FF-9A0E-C1F7FE7AD8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7007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37BC1-1C34-4E20-8542-F13C2A336365}" type="datetimeFigureOut">
              <a:rPr lang="de-DE" smtClean="0"/>
              <a:t>20.01.2022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AA551-79F9-45FF-9A0E-C1F7FE7AD8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839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37BC1-1C34-4E20-8542-F13C2A336365}" type="datetimeFigureOut">
              <a:rPr lang="de-DE" smtClean="0"/>
              <a:t>20.01.2022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AA551-79F9-45FF-9A0E-C1F7FE7AD8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1379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37BC1-1C34-4E20-8542-F13C2A336365}" type="datetimeFigureOut">
              <a:rPr lang="de-DE" smtClean="0"/>
              <a:t>20.01.2022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AA551-79F9-45FF-9A0E-C1F7FE7AD8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3283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37BC1-1C34-4E20-8542-F13C2A336365}" type="datetimeFigureOut">
              <a:rPr lang="de-DE" smtClean="0"/>
              <a:t>20.01.2022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AA551-79F9-45FF-9A0E-C1F7FE7AD8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0372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37BC1-1C34-4E20-8542-F13C2A336365}" type="datetimeFigureOut">
              <a:rPr lang="de-DE" smtClean="0"/>
              <a:t>20.01.2022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AA551-79F9-45FF-9A0E-C1F7FE7AD8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0209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557312" y="2935905"/>
            <a:ext cx="4680000" cy="3745287"/>
          </a:xfrm>
          <a:prstGeom prst="rect">
            <a:avLst/>
          </a:prstGeom>
          <a:noFill/>
          <a:ln w="63500" cap="rnd">
            <a:solidFill>
              <a:srgbClr val="478493"/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1700808" y="3080791"/>
            <a:ext cx="4248472" cy="2739211"/>
          </a:xfrm>
          <a:prstGeom prst="rect">
            <a:avLst/>
          </a:prstGeom>
          <a:noFill/>
          <a:ln w="63500" cap="rnd" cmpd="sng">
            <a:noFill/>
            <a:prstDash val="lgDash"/>
            <a:miter lim="800000"/>
          </a:ln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r>
              <a:rPr lang="de-DE" sz="1400" dirty="0" smtClean="0"/>
              <a:t>Material: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Pflanzensamen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Maßband</a:t>
            </a:r>
          </a:p>
          <a:p>
            <a:endParaRPr lang="de-DE" sz="1400" dirty="0"/>
          </a:p>
          <a:p>
            <a:r>
              <a:rPr lang="de-DE" sz="1400" dirty="0" smtClean="0"/>
              <a:t>Aufgaben: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Haltet eine einzelne Frucht eurer Pflanze vor den Mund und pustet! Überprüft mit dem Maßband, wie weit die Frucht geflogen ist!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Überlegt, warum die Frucht fliegen kann bzw. nicht fliegen kann!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Notiert eure Ergebnisse auf dem Laufzettel!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8680" y="416496"/>
            <a:ext cx="3672408" cy="1008112"/>
          </a:xfrm>
        </p:spPr>
        <p:txBody>
          <a:bodyPr>
            <a:normAutofit/>
          </a:bodyPr>
          <a:lstStyle/>
          <a:p>
            <a:pPr algn="l"/>
            <a:r>
              <a:rPr lang="de-DE" sz="4800" dirty="0" smtClean="0">
                <a:solidFill>
                  <a:srgbClr val="478493"/>
                </a:solidFill>
              </a:rPr>
              <a:t>Station Wind</a:t>
            </a:r>
            <a:endParaRPr lang="de-DE" sz="4800" dirty="0">
              <a:solidFill>
                <a:srgbClr val="478493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46" y="5601072"/>
            <a:ext cx="3240360" cy="324036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04"/>
          <a:stretch/>
        </p:blipFill>
        <p:spPr>
          <a:xfrm>
            <a:off x="3404367" y="-77129"/>
            <a:ext cx="4129089" cy="308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18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557312" y="2863897"/>
            <a:ext cx="4680000" cy="4249343"/>
          </a:xfrm>
          <a:prstGeom prst="rect">
            <a:avLst/>
          </a:prstGeom>
          <a:noFill/>
          <a:ln w="63500" cap="rnd">
            <a:solidFill>
              <a:srgbClr val="478493"/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1700808" y="3008783"/>
            <a:ext cx="4248472" cy="3385542"/>
          </a:xfrm>
          <a:prstGeom prst="rect">
            <a:avLst/>
          </a:prstGeom>
          <a:noFill/>
          <a:ln w="63500" cap="rnd" cmpd="sng">
            <a:noFill/>
            <a:prstDash val="lgDash"/>
            <a:miter lim="800000"/>
          </a:ln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r>
              <a:rPr lang="de-DE" sz="1400" dirty="0" smtClean="0"/>
              <a:t>Material: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Pflanzensamen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Becher mit Wasser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Strohhalm</a:t>
            </a:r>
          </a:p>
          <a:p>
            <a:endParaRPr lang="de-DE" sz="1400" dirty="0"/>
          </a:p>
          <a:p>
            <a:r>
              <a:rPr lang="de-DE" sz="1400" dirty="0" smtClean="0"/>
              <a:t>Aufgaben: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Legt einige Früchte ins Wasser und überprüft, ob sie schwimmen können!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Rührt mit dem Strohhalm kräftig um! So könnt ihr herausfinden, ob sie nur in stillem Gewässer oder auch in fließendem Gewässer schwimmen kann.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Überlegt, warum die Frucht schwimmen kann bzw. nicht schwimmen kann!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Notiert eure Ergebnisse auf dem Laufzettel!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8680" y="416496"/>
            <a:ext cx="4464496" cy="1008112"/>
          </a:xfrm>
        </p:spPr>
        <p:txBody>
          <a:bodyPr>
            <a:noAutofit/>
          </a:bodyPr>
          <a:lstStyle/>
          <a:p>
            <a:pPr algn="l"/>
            <a:r>
              <a:rPr lang="de-DE" sz="4800" dirty="0" smtClean="0">
                <a:solidFill>
                  <a:srgbClr val="478493"/>
                </a:solidFill>
              </a:rPr>
              <a:t>Station Wasser</a:t>
            </a:r>
            <a:endParaRPr lang="de-DE" sz="4800" dirty="0">
              <a:solidFill>
                <a:srgbClr val="478493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52" y="6105128"/>
            <a:ext cx="3240360" cy="324036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724" y="1064568"/>
            <a:ext cx="5303248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079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557312" y="3722531"/>
            <a:ext cx="4680000" cy="3966773"/>
          </a:xfrm>
          <a:prstGeom prst="rect">
            <a:avLst/>
          </a:prstGeom>
          <a:noFill/>
          <a:ln w="63500" cap="rnd">
            <a:solidFill>
              <a:srgbClr val="478493"/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1700808" y="3867417"/>
            <a:ext cx="4248472" cy="2954655"/>
          </a:xfrm>
          <a:prstGeom prst="rect">
            <a:avLst/>
          </a:prstGeom>
          <a:noFill/>
          <a:ln w="63500" cap="rnd" cmpd="sng">
            <a:noFill/>
            <a:prstDash val="lgDash"/>
            <a:miter lim="800000"/>
          </a:ln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r>
              <a:rPr lang="de-DE" sz="1400" dirty="0" smtClean="0"/>
              <a:t>Material: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Pflanzensamen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Verschiedene Stoffe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Eigene Kleidung</a:t>
            </a:r>
          </a:p>
          <a:p>
            <a:endParaRPr lang="de-DE" sz="1400" dirty="0"/>
          </a:p>
          <a:p>
            <a:r>
              <a:rPr lang="de-DE" sz="1400" dirty="0" smtClean="0"/>
              <a:t>Aufgaben: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Probiert aus, ob eure Früchte haften bleiben. Nutzt dafür die mitgebrachten Stoffe sowie eure eigene Kleidung!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Überlegt, warum die Frucht haften bleibt bzw. nicht haften bleibt!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Notiert eure Ergebnisse auf dem Laufzettel!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8680" y="416495"/>
            <a:ext cx="4608512" cy="1800201"/>
          </a:xfrm>
        </p:spPr>
        <p:txBody>
          <a:bodyPr>
            <a:normAutofit/>
          </a:bodyPr>
          <a:lstStyle/>
          <a:p>
            <a:pPr algn="l"/>
            <a:r>
              <a:rPr lang="de-DE" sz="4800" dirty="0" smtClean="0">
                <a:solidFill>
                  <a:srgbClr val="478493"/>
                </a:solidFill>
              </a:rPr>
              <a:t>Station Mensch und Tier</a:t>
            </a:r>
            <a:endParaRPr lang="de-DE" sz="4800" dirty="0">
              <a:solidFill>
                <a:srgbClr val="478493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70" y="6537176"/>
            <a:ext cx="3240360" cy="324036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952" y="1279617"/>
            <a:ext cx="3240360" cy="222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8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557312" y="2720752"/>
            <a:ext cx="4680000" cy="4968552"/>
          </a:xfrm>
          <a:prstGeom prst="rect">
            <a:avLst/>
          </a:prstGeom>
          <a:noFill/>
          <a:ln w="63500" cap="rnd">
            <a:solidFill>
              <a:srgbClr val="478493"/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1700808" y="2865639"/>
            <a:ext cx="4248472" cy="4031873"/>
          </a:xfrm>
          <a:prstGeom prst="rect">
            <a:avLst/>
          </a:prstGeom>
          <a:noFill/>
          <a:ln w="63500" cap="rnd" cmpd="sng">
            <a:noFill/>
            <a:prstDash val="lgDash"/>
            <a:miter lim="800000"/>
          </a:ln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r>
              <a:rPr lang="de-DE" sz="1400" dirty="0" smtClean="0"/>
              <a:t>Material: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Pflanzen-Portraits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Bilder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Videos</a:t>
            </a:r>
          </a:p>
          <a:p>
            <a:endParaRPr lang="de-DE" sz="1400" dirty="0"/>
          </a:p>
          <a:p>
            <a:r>
              <a:rPr lang="de-DE" sz="1400" dirty="0" smtClean="0"/>
              <a:t>Aufgaben: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Findet noch mehr über eure Pflanze heraus,  z.B. wie sie sich verbreitet und welche Vorteile sie gegenüber anderen Pflanzen hat!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Lest dafür den Text auf eurem Pflanzen-Portrait, </a:t>
            </a:r>
            <a:br>
              <a:rPr lang="de-DE" sz="1400" dirty="0" smtClean="0"/>
            </a:br>
            <a:r>
              <a:rPr lang="de-DE" sz="1400" dirty="0" smtClean="0"/>
              <a:t>das ihr zu Beginn bekommen habt!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Schaut nach, ob es Bilder oder Videomaterial zu eurer Pflanze gibt und findet so noch mehr über eure Pflanze heraus!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Notiert eure Ergebnisse auf dem Laufzettel!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Vergesst auch nicht, die Größe eurer Pflanze auf dem Laufzettel einzutragen!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8680" y="560512"/>
            <a:ext cx="4032448" cy="864096"/>
          </a:xfrm>
        </p:spPr>
        <p:txBody>
          <a:bodyPr>
            <a:normAutofit/>
          </a:bodyPr>
          <a:lstStyle/>
          <a:p>
            <a:pPr algn="l"/>
            <a:r>
              <a:rPr lang="de-DE" sz="4800" dirty="0" smtClean="0">
                <a:solidFill>
                  <a:srgbClr val="478493"/>
                </a:solidFill>
              </a:rPr>
              <a:t>Station Medien</a:t>
            </a:r>
            <a:endParaRPr lang="de-DE" sz="4800" dirty="0">
              <a:solidFill>
                <a:srgbClr val="478493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9" y="6591098"/>
            <a:ext cx="3240360" cy="324036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1" t="19855" r="22183" b="15095"/>
          <a:stretch/>
        </p:blipFill>
        <p:spPr>
          <a:xfrm>
            <a:off x="4711265" y="1550468"/>
            <a:ext cx="720000" cy="720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5"/>
          <a:stretch/>
        </p:blipFill>
        <p:spPr>
          <a:xfrm>
            <a:off x="3624389" y="1546579"/>
            <a:ext cx="783740" cy="7200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896" y="1608881"/>
            <a:ext cx="751870" cy="59539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0" t="9407" r="20220"/>
          <a:stretch/>
        </p:blipFill>
        <p:spPr>
          <a:xfrm>
            <a:off x="699470" y="1725243"/>
            <a:ext cx="720000" cy="545225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756" y="1725243"/>
            <a:ext cx="717141" cy="45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19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557312" y="2431849"/>
            <a:ext cx="4680000" cy="4393359"/>
          </a:xfrm>
          <a:prstGeom prst="rect">
            <a:avLst/>
          </a:prstGeom>
          <a:noFill/>
          <a:ln w="63500" cap="rnd">
            <a:solidFill>
              <a:srgbClr val="478493"/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1700808" y="2576735"/>
            <a:ext cx="4248472" cy="3816429"/>
          </a:xfrm>
          <a:prstGeom prst="rect">
            <a:avLst/>
          </a:prstGeom>
          <a:noFill/>
          <a:ln w="63500" cap="rnd" cmpd="sng">
            <a:noFill/>
            <a:prstDash val="lgDash"/>
            <a:miter lim="800000"/>
          </a:ln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r>
              <a:rPr lang="de-DE" sz="1400" dirty="0" smtClean="0"/>
              <a:t>Material: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Pflanzensamen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Klebeband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Stifte</a:t>
            </a:r>
          </a:p>
          <a:p>
            <a:endParaRPr lang="de-DE" sz="1400" dirty="0"/>
          </a:p>
          <a:p>
            <a:r>
              <a:rPr lang="de-DE" sz="1400" dirty="0" smtClean="0"/>
              <a:t>Aufgaben: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Überlegt, was der größte Vorteil eurer Pflanze gegenüber anderen Pflanzen ist! Malt dazu ein Bild auf euren Laufzettel!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Klebt eine einzelne Frucht und einen einzelnen Pflanzensamen auf euren Laufzettel! </a:t>
            </a:r>
            <a:br>
              <a:rPr lang="de-DE" sz="1400" dirty="0"/>
            </a:br>
            <a:r>
              <a:rPr lang="de-DE" sz="1400" dirty="0"/>
              <a:t>(Unterschied Samen und Frucht</a:t>
            </a:r>
            <a:r>
              <a:rPr lang="de-DE" sz="1400"/>
              <a:t>: </a:t>
            </a:r>
            <a:r>
              <a:rPr lang="de-DE" sz="1400" smtClean="0"/>
              <a:t>Der Samen </a:t>
            </a:r>
            <a:r>
              <a:rPr lang="de-DE" sz="1400" dirty="0"/>
              <a:t>ist das Ergebnis der Fortpflanzung einer Pflanze. Die Frucht, also die „Hülle“ um den Samen, dient der </a:t>
            </a:r>
            <a:r>
              <a:rPr lang="de-DE" sz="1400" dirty="0" smtClean="0"/>
              <a:t>Ausbreitung </a:t>
            </a:r>
            <a:r>
              <a:rPr lang="de-DE" sz="1400" dirty="0"/>
              <a:t>des Samens auf unterschiedliche Weise!)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8680" y="416496"/>
            <a:ext cx="5112568" cy="1224136"/>
          </a:xfrm>
        </p:spPr>
        <p:txBody>
          <a:bodyPr>
            <a:noAutofit/>
          </a:bodyPr>
          <a:lstStyle/>
          <a:p>
            <a:pPr algn="l"/>
            <a:r>
              <a:rPr lang="de-DE" sz="4800" dirty="0" smtClean="0">
                <a:solidFill>
                  <a:srgbClr val="478493"/>
                </a:solidFill>
              </a:rPr>
              <a:t>Station Gestalten</a:t>
            </a:r>
            <a:endParaRPr lang="de-DE" sz="4800" dirty="0">
              <a:solidFill>
                <a:srgbClr val="478493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5817096"/>
            <a:ext cx="324036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95045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Office PowerPoint</Application>
  <PresentationFormat>A4-Papier (210 x 297 mm)</PresentationFormat>
  <Paragraphs>56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8" baseType="lpstr">
      <vt:lpstr>Arial</vt:lpstr>
      <vt:lpstr>Calibri</vt:lpstr>
      <vt:lpstr>Larissa</vt:lpstr>
      <vt:lpstr>Station Wind</vt:lpstr>
      <vt:lpstr>Station Wasser</vt:lpstr>
      <vt:lpstr>Station Mensch und Tier</vt:lpstr>
      <vt:lpstr>Station Medien</vt:lpstr>
      <vt:lpstr>Station Gestalten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Station Wind</dc:title>
  <dc:creator>Pc1</dc:creator>
  <cp:lastModifiedBy>Thillm Gruschwitz, Michael</cp:lastModifiedBy>
  <cp:revision>20</cp:revision>
  <dcterms:created xsi:type="dcterms:W3CDTF">2018-03-15T10:42:34Z</dcterms:created>
  <dcterms:modified xsi:type="dcterms:W3CDTF">2022-01-20T15:38:31Z</dcterms:modified>
</cp:coreProperties>
</file>