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" y="-87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11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402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9324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038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0572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77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40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76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464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481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21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D70BB-B36C-4A06-A101-7F8121E1B1B5}" type="datetimeFigureOut">
              <a:rPr lang="de-DE" smtClean="0"/>
              <a:t>20.03.2018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119B7-B008-4641-9395-84CA9D1B86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22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90"/>
          <a:stretch/>
        </p:blipFill>
        <p:spPr>
          <a:xfrm rot="16200000">
            <a:off x="-1376286" y="-2915122"/>
            <a:ext cx="12643020" cy="1020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4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671736"/>
            <a:ext cx="8971167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5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25" y="436853"/>
            <a:ext cx="10226593" cy="596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39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399" y="2420888"/>
            <a:ext cx="10193967" cy="424868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53"/>
          <a:stretch/>
        </p:blipFill>
        <p:spPr>
          <a:xfrm>
            <a:off x="-111010" y="-28276"/>
            <a:ext cx="10017010" cy="244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4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568" y="476672"/>
            <a:ext cx="10351887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34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1520"/>
            <a:ext cx="9793088" cy="897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5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" y="836712"/>
            <a:ext cx="10000839" cy="583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49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129379"/>
            <a:ext cx="8496944" cy="672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2809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A4-Papier (210x297 mm)</PresentationFormat>
  <Paragraphs>0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4</cp:revision>
  <dcterms:created xsi:type="dcterms:W3CDTF">2018-03-19T16:37:41Z</dcterms:created>
  <dcterms:modified xsi:type="dcterms:W3CDTF">2018-03-20T08:29:49Z</dcterms:modified>
</cp:coreProperties>
</file>