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</p:sldIdLst>
  <p:sldSz cx="9906000" cy="6858000" type="A4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userDrawn="1">
          <p15:clr>
            <a:srgbClr val="A4A3A4"/>
          </p15:clr>
        </p15:guide>
        <p15:guide id="3" orient="horz" pos="4201" userDrawn="1">
          <p15:clr>
            <a:srgbClr val="A4A3A4"/>
          </p15:clr>
        </p15:guide>
        <p15:guide id="4" pos="17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67"/>
    <p:restoredTop sz="94688"/>
  </p:normalViewPr>
  <p:slideViewPr>
    <p:cSldViewPr>
      <p:cViewPr>
        <p:scale>
          <a:sx n="137" d="100"/>
          <a:sy n="137" d="100"/>
        </p:scale>
        <p:origin x="2384" y="880"/>
      </p:cViewPr>
      <p:guideLst>
        <p:guide orient="horz" pos="4320"/>
        <p:guide/>
        <p:guide orient="horz" pos="4201"/>
        <p:guide pos="17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C1E9A-C034-434F-BF00-9388209CDCD5}" type="datetimeFigureOut">
              <a:rPr lang="de-DE" smtClean="0"/>
              <a:t>30.10.18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E3CB9-D740-4EAF-B00A-B419EEE6CE8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8616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C1E9A-C034-434F-BF00-9388209CDCD5}" type="datetimeFigureOut">
              <a:rPr lang="de-DE" smtClean="0"/>
              <a:t>30.10.18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E3CB9-D740-4EAF-B00A-B419EEE6CE8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2606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C1E9A-C034-434F-BF00-9388209CDCD5}" type="datetimeFigureOut">
              <a:rPr lang="de-DE" smtClean="0"/>
              <a:t>30.10.18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E3CB9-D740-4EAF-B00A-B419EEE6CE8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8523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C1E9A-C034-434F-BF00-9388209CDCD5}" type="datetimeFigureOut">
              <a:rPr lang="de-DE" smtClean="0"/>
              <a:t>30.10.18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E3CB9-D740-4EAF-B00A-B419EEE6CE8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1670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C1E9A-C034-434F-BF00-9388209CDCD5}" type="datetimeFigureOut">
              <a:rPr lang="de-DE" smtClean="0"/>
              <a:t>30.10.18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E3CB9-D740-4EAF-B00A-B419EEE6CE8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90686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C1E9A-C034-434F-BF00-9388209CDCD5}" type="datetimeFigureOut">
              <a:rPr lang="de-DE" smtClean="0"/>
              <a:t>30.10.18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E3CB9-D740-4EAF-B00A-B419EEE6CE8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8346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C1E9A-C034-434F-BF00-9388209CDCD5}" type="datetimeFigureOut">
              <a:rPr lang="de-DE" smtClean="0"/>
              <a:t>30.10.18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E3CB9-D740-4EAF-B00A-B419EEE6CE8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27525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C1E9A-C034-434F-BF00-9388209CDCD5}" type="datetimeFigureOut">
              <a:rPr lang="de-DE" smtClean="0"/>
              <a:t>30.10.18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E3CB9-D740-4EAF-B00A-B419EEE6CE8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13324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C1E9A-C034-434F-BF00-9388209CDCD5}" type="datetimeFigureOut">
              <a:rPr lang="de-DE" smtClean="0"/>
              <a:t>30.10.18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E3CB9-D740-4EAF-B00A-B419EEE6CE8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4510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C1E9A-C034-434F-BF00-9388209CDCD5}" type="datetimeFigureOut">
              <a:rPr lang="de-DE" smtClean="0"/>
              <a:t>30.10.18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E3CB9-D740-4EAF-B00A-B419EEE6CE8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580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C1E9A-C034-434F-BF00-9388209CDCD5}" type="datetimeFigureOut">
              <a:rPr lang="de-DE" smtClean="0"/>
              <a:t>30.10.18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E3CB9-D740-4EAF-B00A-B419EEE6CE8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4274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1C1E9A-C034-434F-BF00-9388209CDCD5}" type="datetimeFigureOut">
              <a:rPr lang="de-DE" smtClean="0"/>
              <a:t>30.10.18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2E3CB9-D740-4EAF-B00A-B419EEE6CE8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39659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extfeld 3"/>
          <p:cNvSpPr txBox="1"/>
          <p:nvPr/>
        </p:nvSpPr>
        <p:spPr>
          <a:xfrm>
            <a:off x="468146" y="6567155"/>
            <a:ext cx="180690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>
                <a:solidFill>
                  <a:schemeClr val="bg1"/>
                </a:solidFill>
              </a:rPr>
              <a:t>Foto: Rainer </a:t>
            </a:r>
            <a:r>
              <a:rPr lang="de-DE" sz="1000" dirty="0">
                <a:solidFill>
                  <a:schemeClr val="bg1"/>
                </a:solidFill>
              </a:rPr>
              <a:t>Sturm  / pixelio.de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1576" y="-6763"/>
            <a:ext cx="10297144" cy="6864763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289094" y="6515200"/>
            <a:ext cx="626775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000" dirty="0" smtClean="0">
                <a:solidFill>
                  <a:schemeClr val="bg1"/>
                </a:solidFill>
              </a:rPr>
              <a:t>Foto: </a:t>
            </a:r>
            <a:r>
              <a:rPr lang="de-DE" sz="1000" dirty="0" err="1" smtClean="0">
                <a:solidFill>
                  <a:schemeClr val="bg1"/>
                </a:solidFill>
              </a:rPr>
              <a:t>korina</a:t>
            </a:r>
            <a:endParaRPr lang="de-DE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051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35" t="19774" r="3701" b="3971"/>
          <a:stretch/>
        </p:blipFill>
        <p:spPr>
          <a:xfrm>
            <a:off x="-15553" y="-27384"/>
            <a:ext cx="9937105" cy="6912768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289094" y="6515200"/>
            <a:ext cx="626775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000" dirty="0" smtClean="0">
                <a:solidFill>
                  <a:schemeClr val="bg1"/>
                </a:solidFill>
              </a:rPr>
              <a:t>Foto: </a:t>
            </a:r>
            <a:r>
              <a:rPr lang="de-DE" sz="1000" dirty="0" err="1" smtClean="0">
                <a:solidFill>
                  <a:schemeClr val="bg1"/>
                </a:solidFill>
              </a:rPr>
              <a:t>korina</a:t>
            </a:r>
            <a:endParaRPr lang="de-DE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2901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ile:Wool.www.usda.go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49659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289094" y="6515200"/>
            <a:ext cx="187391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000" dirty="0">
                <a:solidFill>
                  <a:schemeClr val="bg1"/>
                </a:solidFill>
              </a:rPr>
              <a:t>Foto: Ken Hammond </a:t>
            </a:r>
            <a:r>
              <a:rPr lang="de-DE" sz="1000" dirty="0" err="1">
                <a:solidFill>
                  <a:schemeClr val="bg1"/>
                </a:solidFill>
              </a:rPr>
              <a:t>www.usda.gov</a:t>
            </a:r>
            <a:endParaRPr lang="de-DE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982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360040" y="6605858"/>
            <a:ext cx="164981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000" dirty="0" smtClean="0">
                <a:solidFill>
                  <a:schemeClr val="bg1"/>
                </a:solidFill>
              </a:rPr>
              <a:t>Foto: </a:t>
            </a:r>
            <a:r>
              <a:rPr lang="de-DE" sz="1000" dirty="0" err="1" smtClean="0">
                <a:solidFill>
                  <a:schemeClr val="bg1"/>
                </a:solidFill>
              </a:rPr>
              <a:t>knipseline</a:t>
            </a:r>
            <a:r>
              <a:rPr lang="de-DE" sz="1000" dirty="0" smtClean="0">
                <a:solidFill>
                  <a:schemeClr val="bg1"/>
                </a:solidFill>
              </a:rPr>
              <a:t> </a:t>
            </a:r>
            <a:r>
              <a:rPr lang="de-DE" sz="1000" dirty="0">
                <a:solidFill>
                  <a:schemeClr val="bg1"/>
                </a:solidFill>
              </a:rPr>
              <a:t> / pixelio.de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5914" y="-8930"/>
            <a:ext cx="10317600" cy="6875861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289094" y="6515200"/>
            <a:ext cx="626775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000" dirty="0" smtClean="0">
                <a:solidFill>
                  <a:schemeClr val="bg1"/>
                </a:solidFill>
              </a:rPr>
              <a:t>Foto: </a:t>
            </a:r>
            <a:r>
              <a:rPr lang="de-DE" sz="1000" dirty="0" err="1" smtClean="0">
                <a:solidFill>
                  <a:schemeClr val="bg1"/>
                </a:solidFill>
              </a:rPr>
              <a:t>korina</a:t>
            </a:r>
            <a:endParaRPr lang="de-DE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756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</Words>
  <Application>Microsoft Macintosh PowerPoint</Application>
  <PresentationFormat>A4-Papier (210x297 mm)</PresentationFormat>
  <Paragraphs>6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7" baseType="lpstr">
      <vt:lpstr>Calibri</vt:lpstr>
      <vt:lpstr>Arial</vt:lpstr>
      <vt:lpstr>Larissa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15.0037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Pc1</dc:creator>
  <cp:lastModifiedBy>Microsoft Office-Anwender</cp:lastModifiedBy>
  <cp:revision>8</cp:revision>
  <dcterms:created xsi:type="dcterms:W3CDTF">2017-09-12T09:59:56Z</dcterms:created>
  <dcterms:modified xsi:type="dcterms:W3CDTF">2018-10-30T11:29:32Z</dcterms:modified>
</cp:coreProperties>
</file>