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508FB-5B6A-4342-BBA7-6F0C3C2EFEA1}" type="datetimeFigureOut">
              <a:rPr lang="de-DE" smtClean="0"/>
              <a:t>30.04.2018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9867-5CA5-4063-B2BB-24625E566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9474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508FB-5B6A-4342-BBA7-6F0C3C2EFEA1}" type="datetimeFigureOut">
              <a:rPr lang="de-DE" smtClean="0"/>
              <a:t>30.04.2018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9867-5CA5-4063-B2BB-24625E566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9956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508FB-5B6A-4342-BBA7-6F0C3C2EFEA1}" type="datetimeFigureOut">
              <a:rPr lang="de-DE" smtClean="0"/>
              <a:t>30.04.2018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9867-5CA5-4063-B2BB-24625E566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731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508FB-5B6A-4342-BBA7-6F0C3C2EFEA1}" type="datetimeFigureOut">
              <a:rPr lang="de-DE" smtClean="0"/>
              <a:t>30.04.2018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9867-5CA5-4063-B2BB-24625E566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146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508FB-5B6A-4342-BBA7-6F0C3C2EFEA1}" type="datetimeFigureOut">
              <a:rPr lang="de-DE" smtClean="0"/>
              <a:t>30.04.2018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9867-5CA5-4063-B2BB-24625E566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1706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508FB-5B6A-4342-BBA7-6F0C3C2EFEA1}" type="datetimeFigureOut">
              <a:rPr lang="de-DE" smtClean="0"/>
              <a:t>30.04.2018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9867-5CA5-4063-B2BB-24625E566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744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508FB-5B6A-4342-BBA7-6F0C3C2EFEA1}" type="datetimeFigureOut">
              <a:rPr lang="de-DE" smtClean="0"/>
              <a:t>30.04.2018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9867-5CA5-4063-B2BB-24625E566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987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508FB-5B6A-4342-BBA7-6F0C3C2EFEA1}" type="datetimeFigureOut">
              <a:rPr lang="de-DE" smtClean="0"/>
              <a:t>30.04.2018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9867-5CA5-4063-B2BB-24625E566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2545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508FB-5B6A-4342-BBA7-6F0C3C2EFEA1}" type="datetimeFigureOut">
              <a:rPr lang="de-DE" smtClean="0"/>
              <a:t>30.04.2018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9867-5CA5-4063-B2BB-24625E566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694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508FB-5B6A-4342-BBA7-6F0C3C2EFEA1}" type="datetimeFigureOut">
              <a:rPr lang="de-DE" smtClean="0"/>
              <a:t>30.04.2018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9867-5CA5-4063-B2BB-24625E566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061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508FB-5B6A-4342-BBA7-6F0C3C2EFEA1}" type="datetimeFigureOut">
              <a:rPr lang="de-DE" smtClean="0"/>
              <a:t>30.04.2018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69867-5CA5-4063-B2BB-24625E566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156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508FB-5B6A-4342-BBA7-6F0C3C2EFEA1}" type="datetimeFigureOut">
              <a:rPr lang="de-DE" smtClean="0"/>
              <a:t>30.04.2018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69867-5CA5-4063-B2BB-24625E566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7362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2048" y="2564904"/>
            <a:ext cx="7772400" cy="1470025"/>
          </a:xfrm>
        </p:spPr>
        <p:txBody>
          <a:bodyPr>
            <a:noAutofit/>
          </a:bodyPr>
          <a:lstStyle/>
          <a:p>
            <a:r>
              <a:rPr lang="de-DE" sz="25000" dirty="0" smtClean="0"/>
              <a:t>1492</a:t>
            </a:r>
            <a:endParaRPr lang="de-DE" sz="25000" dirty="0"/>
          </a:p>
        </p:txBody>
      </p:sp>
    </p:spTree>
    <p:extLst>
      <p:ext uri="{BB962C8B-B14F-4D97-AF65-F5344CB8AC3E}">
        <p14:creationId xmlns:p14="http://schemas.microsoft.com/office/powerpoint/2010/main" val="450171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2048" y="2564904"/>
            <a:ext cx="7772400" cy="1470025"/>
          </a:xfrm>
        </p:spPr>
        <p:txBody>
          <a:bodyPr>
            <a:noAutofit/>
          </a:bodyPr>
          <a:lstStyle/>
          <a:p>
            <a:r>
              <a:rPr lang="de-DE" sz="25000" dirty="0" smtClean="0"/>
              <a:t>1500</a:t>
            </a:r>
            <a:endParaRPr lang="de-DE" sz="25000" dirty="0"/>
          </a:p>
        </p:txBody>
      </p:sp>
    </p:spTree>
    <p:extLst>
      <p:ext uri="{BB962C8B-B14F-4D97-AF65-F5344CB8AC3E}">
        <p14:creationId xmlns:p14="http://schemas.microsoft.com/office/powerpoint/2010/main" val="3768202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2048" y="2564904"/>
            <a:ext cx="7772400" cy="1470025"/>
          </a:xfrm>
        </p:spPr>
        <p:txBody>
          <a:bodyPr>
            <a:noAutofit/>
          </a:bodyPr>
          <a:lstStyle/>
          <a:p>
            <a:r>
              <a:rPr lang="de-DE" sz="25000" dirty="0" smtClean="0"/>
              <a:t>1600</a:t>
            </a:r>
            <a:endParaRPr lang="de-DE" sz="25000" dirty="0"/>
          </a:p>
        </p:txBody>
      </p:sp>
    </p:spTree>
    <p:extLst>
      <p:ext uri="{BB962C8B-B14F-4D97-AF65-F5344CB8AC3E}">
        <p14:creationId xmlns:p14="http://schemas.microsoft.com/office/powerpoint/2010/main" val="174897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2048" y="2564904"/>
            <a:ext cx="7772400" cy="1470025"/>
          </a:xfrm>
        </p:spPr>
        <p:txBody>
          <a:bodyPr>
            <a:noAutofit/>
          </a:bodyPr>
          <a:lstStyle/>
          <a:p>
            <a:r>
              <a:rPr lang="de-DE" sz="25000" dirty="0" smtClean="0"/>
              <a:t>1700</a:t>
            </a:r>
            <a:endParaRPr lang="de-DE" sz="25000" dirty="0"/>
          </a:p>
        </p:txBody>
      </p:sp>
    </p:spTree>
    <p:extLst>
      <p:ext uri="{BB962C8B-B14F-4D97-AF65-F5344CB8AC3E}">
        <p14:creationId xmlns:p14="http://schemas.microsoft.com/office/powerpoint/2010/main" val="278194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2048" y="2564904"/>
            <a:ext cx="7772400" cy="1470025"/>
          </a:xfrm>
        </p:spPr>
        <p:txBody>
          <a:bodyPr>
            <a:noAutofit/>
          </a:bodyPr>
          <a:lstStyle/>
          <a:p>
            <a:r>
              <a:rPr lang="de-DE" sz="25000" dirty="0" smtClean="0"/>
              <a:t>1800</a:t>
            </a:r>
            <a:endParaRPr lang="de-DE" sz="25000" dirty="0"/>
          </a:p>
        </p:txBody>
      </p:sp>
    </p:spTree>
    <p:extLst>
      <p:ext uri="{BB962C8B-B14F-4D97-AF65-F5344CB8AC3E}">
        <p14:creationId xmlns:p14="http://schemas.microsoft.com/office/powerpoint/2010/main" val="180597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2048" y="2564904"/>
            <a:ext cx="7772400" cy="1470025"/>
          </a:xfrm>
        </p:spPr>
        <p:txBody>
          <a:bodyPr>
            <a:noAutofit/>
          </a:bodyPr>
          <a:lstStyle/>
          <a:p>
            <a:r>
              <a:rPr lang="de-DE" sz="25000" dirty="0" smtClean="0"/>
              <a:t>1900</a:t>
            </a:r>
            <a:endParaRPr lang="de-DE" sz="25000" dirty="0"/>
          </a:p>
        </p:txBody>
      </p:sp>
    </p:spTree>
    <p:extLst>
      <p:ext uri="{BB962C8B-B14F-4D97-AF65-F5344CB8AC3E}">
        <p14:creationId xmlns:p14="http://schemas.microsoft.com/office/powerpoint/2010/main" val="2318826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2048" y="2564904"/>
            <a:ext cx="7772400" cy="1470025"/>
          </a:xfrm>
        </p:spPr>
        <p:txBody>
          <a:bodyPr>
            <a:noAutofit/>
          </a:bodyPr>
          <a:lstStyle/>
          <a:p>
            <a:r>
              <a:rPr lang="de-DE" sz="25000" dirty="0" smtClean="0"/>
              <a:t>2000</a:t>
            </a:r>
            <a:endParaRPr lang="de-DE" sz="25000" dirty="0"/>
          </a:p>
        </p:txBody>
      </p:sp>
    </p:spTree>
    <p:extLst>
      <p:ext uri="{BB962C8B-B14F-4D97-AF65-F5344CB8AC3E}">
        <p14:creationId xmlns:p14="http://schemas.microsoft.com/office/powerpoint/2010/main" val="264829981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Bildschirmpräsentation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Larissa</vt:lpstr>
      <vt:lpstr>1492</vt:lpstr>
      <vt:lpstr>1500</vt:lpstr>
      <vt:lpstr>1600</vt:lpstr>
      <vt:lpstr>1700</vt:lpstr>
      <vt:lpstr>1800</vt:lpstr>
      <vt:lpstr>1900</vt:lpstr>
      <vt:lpstr>2000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Pc1</dc:creator>
  <cp:lastModifiedBy>Pc1</cp:lastModifiedBy>
  <cp:revision>2</cp:revision>
  <dcterms:created xsi:type="dcterms:W3CDTF">2018-04-30T14:41:33Z</dcterms:created>
  <dcterms:modified xsi:type="dcterms:W3CDTF">2018-04-30T14:43:58Z</dcterms:modified>
</cp:coreProperties>
</file>