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849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284" y="-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3303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30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9900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322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240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30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884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2421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109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480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6621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16DFF-DE0B-48A6-A88A-351450CB503D}" type="datetimeFigureOut">
              <a:rPr lang="de-DE" smtClean="0"/>
              <a:t>26.04.2018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8C0F2-1632-443E-9CF0-E5416819EC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97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00472" y="116632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 smtClean="0">
                <a:solidFill>
                  <a:srgbClr val="FF6600"/>
                </a:solidFill>
              </a:rPr>
              <a:t>Schulhof-Entdecker </a:t>
            </a:r>
            <a:endParaRPr lang="de-DE" sz="5400" b="1" dirty="0" smtClean="0">
              <a:solidFill>
                <a:srgbClr val="FF6600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96158" y="1052736"/>
            <a:ext cx="5593848" cy="954107"/>
          </a:xfrm>
          <a:prstGeom prst="rect">
            <a:avLst/>
          </a:prstGeom>
          <a:solidFill>
            <a:srgbClr val="FF6600">
              <a:alpha val="67000"/>
            </a:srgb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96158" y="1052736"/>
            <a:ext cx="5593848" cy="954107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rgbClr val="478493"/>
                </a:solidFill>
              </a:rPr>
              <a:t>Auf dem Schulhof sind </a:t>
            </a:r>
            <a:r>
              <a:rPr lang="de-DE" sz="1400" dirty="0" smtClean="0">
                <a:solidFill>
                  <a:srgbClr val="478493"/>
                </a:solidFill>
              </a:rPr>
              <a:t>Pflanzen mit </a:t>
            </a:r>
            <a:r>
              <a:rPr lang="de-DE" sz="1400" dirty="0" smtClean="0">
                <a:solidFill>
                  <a:srgbClr val="478493"/>
                </a:solidFill>
              </a:rPr>
              <a:t>einem Schild markiert.</a:t>
            </a:r>
          </a:p>
          <a:p>
            <a:r>
              <a:rPr lang="de-DE" sz="1400" dirty="0" smtClean="0">
                <a:solidFill>
                  <a:srgbClr val="478493"/>
                </a:solidFill>
              </a:rPr>
              <a:t>Tragt den Namen und das Herkunftsgebiet der Pflanzen in die Tabelle ein!</a:t>
            </a:r>
          </a:p>
          <a:p>
            <a:r>
              <a:rPr lang="de-DE" sz="1400" dirty="0" smtClean="0">
                <a:solidFill>
                  <a:srgbClr val="478493"/>
                </a:solidFill>
              </a:rPr>
              <a:t>Auf der Rückseite befindet sich der Lageplan des Schulhofs. Markiert darin den Standort der Pflanzen mit der richtigen Nummer! 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6017" r="-173" b="10424"/>
          <a:stretch/>
        </p:blipFill>
        <p:spPr>
          <a:xfrm>
            <a:off x="6730583" y="332656"/>
            <a:ext cx="2947133" cy="1440160"/>
          </a:xfrm>
          <a:prstGeom prst="rect">
            <a:avLst/>
          </a:prstGeom>
        </p:spPr>
      </p:pic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74556"/>
              </p:ext>
            </p:extLst>
          </p:nvPr>
        </p:nvGraphicFramePr>
        <p:xfrm>
          <a:off x="272480" y="2313360"/>
          <a:ext cx="4608512" cy="43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1944216"/>
                <a:gridCol w="2088232"/>
              </a:tblGrid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Nr.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Name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Herkunftsgebiet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2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3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4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5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6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7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8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9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10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406304"/>
              </p:ext>
            </p:extLst>
          </p:nvPr>
        </p:nvGraphicFramePr>
        <p:xfrm>
          <a:off x="5097016" y="2313360"/>
          <a:ext cx="4608512" cy="43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1944216"/>
                <a:gridCol w="2088232"/>
              </a:tblGrid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Nr.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Name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Herkunftsgebiet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11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12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13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14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15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16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17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18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19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478493"/>
                          </a:solidFill>
                        </a:rPr>
                        <a:t>20</a:t>
                      </a:r>
                      <a:endParaRPr lang="de-DE" dirty="0">
                        <a:solidFill>
                          <a:srgbClr val="47849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087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Hier wird ein Luftbild vom Schulgelände eingefügt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286313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A4-Papier (210x297 mm)</PresentationFormat>
  <Paragraphs>31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Hier wird ein Luftbild vom Schulgelände eingefügt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Pc1</cp:lastModifiedBy>
  <cp:revision>13</cp:revision>
  <dcterms:created xsi:type="dcterms:W3CDTF">2017-09-18T11:15:00Z</dcterms:created>
  <dcterms:modified xsi:type="dcterms:W3CDTF">2018-04-26T13:15:30Z</dcterms:modified>
</cp:coreProperties>
</file>