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</p:sldIdLst>
  <p:sldSz cx="9906000" cy="6858000" type="A4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4E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930" y="108"/>
      </p:cViewPr>
      <p:guideLst>
        <p:guide orient="horz" pos="2155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Pflanzen 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12410" y="1066800"/>
            <a:ext cx="4318680" cy="1871133"/>
          </a:xfrm>
        </p:spPr>
        <p:txBody>
          <a:bodyPr lIns="0" rIns="0" anchor="t" anchorCtr="0">
            <a:normAutofit/>
          </a:bodyPr>
          <a:lstStyle>
            <a:lvl1pPr>
              <a:defRPr sz="5000"/>
            </a:lvl1pPr>
          </a:lstStyle>
          <a:p>
            <a:r>
              <a:rPr lang="de-DE" dirty="0" smtClean="0"/>
              <a:t>Name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12412" y="2937933"/>
            <a:ext cx="4318678" cy="2616201"/>
          </a:xfrm>
        </p:spPr>
        <p:txBody>
          <a:bodyPr anchor="b">
            <a:noAutofit/>
          </a:bodyPr>
          <a:lstStyle>
            <a:lvl1pPr algn="ctr">
              <a:defRPr sz="13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Nr.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sz="half" idx="10" hasCustomPrompt="1"/>
          </p:nvPr>
        </p:nvSpPr>
        <p:spPr>
          <a:xfrm>
            <a:off x="5214038" y="2937933"/>
            <a:ext cx="4299692" cy="2616201"/>
          </a:xfrm>
        </p:spPr>
        <p:txBody>
          <a:bodyPr anchor="b">
            <a:noAutofit/>
          </a:bodyPr>
          <a:lstStyle>
            <a:lvl1pPr algn="ctr">
              <a:defRPr sz="13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Nr.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214038" y="1066799"/>
            <a:ext cx="4300222" cy="1871133"/>
          </a:xfrm>
        </p:spPr>
        <p:txBody>
          <a:bodyPr lIns="0" tIns="0" bIns="46800">
            <a:noAutofit/>
          </a:bodyPr>
          <a:lstStyle>
            <a:lvl1pPr algn="ctr">
              <a:defRPr sz="5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 smtClean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237854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84929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b="1" kern="1200">
          <a:solidFill>
            <a:srgbClr val="E54E07"/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12412" y="1819305"/>
            <a:ext cx="4318678" cy="2616201"/>
          </a:xfrm>
        </p:spPr>
        <p:txBody>
          <a:bodyPr/>
          <a:lstStyle/>
          <a:p>
            <a:r>
              <a:rPr lang="de-DE" dirty="0"/>
              <a:t>1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>
          <a:xfrm>
            <a:off x="5214038" y="1819305"/>
            <a:ext cx="4299692" cy="2616201"/>
          </a:xfrm>
        </p:spPr>
        <p:txBody>
          <a:bodyPr/>
          <a:lstStyle/>
          <a:p>
            <a:r>
              <a:rPr lang="de-DE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2294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2410" y="1484066"/>
            <a:ext cx="4318680" cy="4579822"/>
          </a:xfrm>
          <a:ln>
            <a:noFill/>
          </a:ln>
        </p:spPr>
        <p:txBody>
          <a:bodyPr>
            <a:normAutofit/>
          </a:bodyPr>
          <a:lstStyle/>
          <a:p>
            <a:r>
              <a:rPr lang="de-DE" sz="8000" dirty="0" smtClean="0"/>
              <a:t>Spitz-Ahorn</a:t>
            </a:r>
            <a:r>
              <a:rPr lang="de-DE" sz="8900" dirty="0" smtClean="0"/>
              <a:t/>
            </a:r>
            <a:br>
              <a:rPr lang="de-DE" sz="8900" dirty="0" smtClean="0"/>
            </a:br>
            <a:r>
              <a:rPr lang="de-DE" dirty="0" smtClean="0"/>
              <a:t>heimisch</a:t>
            </a:r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951210" y="1484066"/>
            <a:ext cx="4318680" cy="457982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8000" dirty="0" smtClean="0"/>
              <a:t>Eschen-Ahorn</a:t>
            </a:r>
            <a:r>
              <a:rPr lang="de-DE" sz="8900" dirty="0" smtClean="0"/>
              <a:t/>
            </a:r>
            <a:br>
              <a:rPr lang="de-DE" sz="8900" dirty="0" smtClean="0"/>
            </a:br>
            <a:r>
              <a:rPr lang="de-DE" dirty="0" smtClean="0"/>
              <a:t>Nordamerika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600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flanzenkaertchen_Vorl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Pflanzenkaertchen_Vorlage</Template>
  <TotalTime>0</TotalTime>
  <Words>8</Words>
  <Application>Microsoft Office PowerPoint</Application>
  <PresentationFormat>A4-Papier (210 x 297 mm)</PresentationFormat>
  <Paragraphs>4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Pflanzenkaertchen_Vorlage</vt:lpstr>
      <vt:lpstr>PowerPoint-Präsentation</vt:lpstr>
      <vt:lpstr>Spitz-Ahorn heimisch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Thillm Gruschwitz, Michael</cp:lastModifiedBy>
  <cp:revision>3</cp:revision>
  <dcterms:created xsi:type="dcterms:W3CDTF">2018-04-26T13:20:06Z</dcterms:created>
  <dcterms:modified xsi:type="dcterms:W3CDTF">2022-01-20T09:15:23Z</dcterms:modified>
</cp:coreProperties>
</file>