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9906000" cy="6858000" type="A4"/>
  <p:notesSz cx="6858000" cy="9144000"/>
  <p:defaultTextStyle>
    <a:defPPr>
      <a:defRPr lang="de-DE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54E0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 showGuides="1">
      <p:cViewPr varScale="1">
        <p:scale>
          <a:sx n="140" d="100"/>
          <a:sy n="140" d="100"/>
        </p:scale>
        <p:origin x="-1176" y="-104"/>
      </p:cViewPr>
      <p:guideLst>
        <p:guide orient="horz" pos="2155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printerSettings" Target="printerSettings/printerSettings1.bin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wei Pflanzen A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412410" y="1066800"/>
            <a:ext cx="4318680" cy="1871133"/>
          </a:xfrm>
        </p:spPr>
        <p:txBody>
          <a:bodyPr anchor="t" anchorCtr="0">
            <a:normAutofit/>
          </a:bodyPr>
          <a:lstStyle>
            <a:lvl1pPr>
              <a:defRPr sz="5000"/>
            </a:lvl1pPr>
          </a:lstStyle>
          <a:p>
            <a:r>
              <a:rPr lang="de-DE" dirty="0" smtClean="0"/>
              <a:t>Name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sz="half" idx="1" hasCustomPrompt="1"/>
          </p:nvPr>
        </p:nvSpPr>
        <p:spPr>
          <a:xfrm>
            <a:off x="412412" y="2937933"/>
            <a:ext cx="4318678" cy="2616201"/>
          </a:xfrm>
        </p:spPr>
        <p:txBody>
          <a:bodyPr anchor="b">
            <a:noAutofit/>
          </a:bodyPr>
          <a:lstStyle>
            <a:lvl1pPr algn="ctr">
              <a:defRPr sz="13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dirty="0" smtClean="0"/>
              <a:t>Nr.</a:t>
            </a:r>
          </a:p>
        </p:txBody>
      </p:sp>
      <p:sp>
        <p:nvSpPr>
          <p:cNvPr id="10" name="Inhaltsplatzhalter 2"/>
          <p:cNvSpPr>
            <a:spLocks noGrp="1"/>
          </p:cNvSpPr>
          <p:nvPr>
            <p:ph sz="half" idx="10" hasCustomPrompt="1"/>
          </p:nvPr>
        </p:nvSpPr>
        <p:spPr>
          <a:xfrm>
            <a:off x="5214038" y="2937933"/>
            <a:ext cx="4299692" cy="2616201"/>
          </a:xfrm>
        </p:spPr>
        <p:txBody>
          <a:bodyPr anchor="b">
            <a:noAutofit/>
          </a:bodyPr>
          <a:lstStyle>
            <a:lvl1pPr algn="ctr">
              <a:defRPr sz="13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dirty="0" smtClean="0"/>
              <a:t>Nr.</a:t>
            </a:r>
          </a:p>
        </p:txBody>
      </p:sp>
      <p:sp>
        <p:nvSpPr>
          <p:cNvPr id="12" name="Textplatzhalter 11"/>
          <p:cNvSpPr>
            <a:spLocks noGrp="1"/>
          </p:cNvSpPr>
          <p:nvPr>
            <p:ph type="body" sz="quarter" idx="11" hasCustomPrompt="1"/>
          </p:nvPr>
        </p:nvSpPr>
        <p:spPr>
          <a:xfrm>
            <a:off x="5214038" y="1066799"/>
            <a:ext cx="4300222" cy="1871133"/>
          </a:xfrm>
        </p:spPr>
        <p:txBody>
          <a:bodyPr>
            <a:noAutofit/>
          </a:bodyPr>
          <a:lstStyle>
            <a:lvl1pPr algn="ctr">
              <a:defRPr sz="5000" b="1">
                <a:solidFill>
                  <a:srgbClr val="000000"/>
                </a:solidFill>
              </a:defRPr>
            </a:lvl1pPr>
          </a:lstStyle>
          <a:p>
            <a:pPr lvl="0"/>
            <a:r>
              <a:rPr lang="de-DE" dirty="0" smtClean="0"/>
              <a:t>Name</a:t>
            </a:r>
          </a:p>
        </p:txBody>
      </p:sp>
    </p:spTree>
    <p:extLst>
      <p:ext uri="{BB962C8B-B14F-4D97-AF65-F5344CB8AC3E}">
        <p14:creationId xmlns:p14="http://schemas.microsoft.com/office/powerpoint/2010/main" val="12378549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smtClean="0"/>
              <a:t>Mastertitelformat bearbeiten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95300" y="1600201"/>
            <a:ext cx="8915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 smtClean="0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4849299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</p:sldLayoutIdLst>
  <p:txStyles>
    <p:titleStyle>
      <a:lvl1pPr algn="ctr" defTabSz="457200" rtl="0" eaLnBrk="1" latinLnBrk="0" hangingPunct="1">
        <a:spcBef>
          <a:spcPct val="0"/>
        </a:spcBef>
        <a:buNone/>
        <a:defRPr sz="4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457200" rtl="0" eaLnBrk="1" latinLnBrk="0" hangingPunct="1">
        <a:spcBef>
          <a:spcPct val="20000"/>
        </a:spcBef>
        <a:buFont typeface="Arial"/>
        <a:buNone/>
        <a:defRPr sz="3200" b="1" kern="1200">
          <a:solidFill>
            <a:srgbClr val="E54E07"/>
          </a:solidFill>
          <a:latin typeface="+mn-lt"/>
          <a:ea typeface="+mn-ea"/>
          <a:cs typeface="+mn-cs"/>
        </a:defRPr>
      </a:lvl1pPr>
      <a:lvl2pPr marL="457200" indent="0" algn="l" defTabSz="457200" rtl="0" eaLnBrk="1" latinLnBrk="0" hangingPunct="1">
        <a:spcBef>
          <a:spcPct val="20000"/>
        </a:spcBef>
        <a:buFont typeface="Arial"/>
        <a:buNone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0" algn="l" defTabSz="457200" rtl="0" eaLnBrk="1" latinLnBrk="0" hangingPunct="1">
        <a:spcBef>
          <a:spcPct val="20000"/>
        </a:spcBef>
        <a:buFont typeface="Arial"/>
        <a:buNone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0" algn="l" defTabSz="457200" rtl="0" eaLnBrk="1" latinLnBrk="0" hangingPunct="1">
        <a:spcBef>
          <a:spcPct val="20000"/>
        </a:spcBef>
        <a:buFont typeface="Arial"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0" algn="l" defTabSz="457200" rtl="0" eaLnBrk="1" latinLnBrk="0" hangingPunct="1">
        <a:spcBef>
          <a:spcPct val="20000"/>
        </a:spcBef>
        <a:buFont typeface="Arial"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 lIns="0" rIns="0"/>
          <a:lstStyle/>
          <a:p>
            <a:r>
              <a:rPr lang="de-DE" dirty="0" smtClean="0"/>
              <a:t>Rot-Eiche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de-DE" dirty="0" smtClean="0"/>
              <a:t>1</a:t>
            </a:r>
            <a:endParaRPr lang="de-DE" dirty="0"/>
          </a:p>
        </p:txBody>
      </p:sp>
      <p:sp>
        <p:nvSpPr>
          <p:cNvPr id="4" name="Inhaltsplatzhalter 3"/>
          <p:cNvSpPr>
            <a:spLocks noGrp="1"/>
          </p:cNvSpPr>
          <p:nvPr>
            <p:ph sz="half" idx="10"/>
          </p:nvPr>
        </p:nvSpPr>
        <p:spPr/>
        <p:txBody>
          <a:bodyPr/>
          <a:lstStyle/>
          <a:p>
            <a:r>
              <a:rPr lang="de-DE" dirty="0" smtClean="0"/>
              <a:t>2</a:t>
            </a:r>
            <a:endParaRPr lang="de-DE" dirty="0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11"/>
          </p:nvPr>
        </p:nvSpPr>
        <p:spPr/>
        <p:txBody>
          <a:bodyPr lIns="0" rIns="0"/>
          <a:lstStyle/>
          <a:p>
            <a:r>
              <a:rPr lang="de-DE" dirty="0" smtClean="0"/>
              <a:t>Kanadische Goldrute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9564847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 lIns="0" rIns="0">
            <a:normAutofit fontScale="90000"/>
          </a:bodyPr>
          <a:lstStyle/>
          <a:p>
            <a:r>
              <a:rPr lang="de-DE" dirty="0" smtClean="0"/>
              <a:t>Sachalin-Staudenknöterich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de-DE" dirty="0" smtClean="0"/>
              <a:t>3</a:t>
            </a:r>
            <a:endParaRPr lang="de-DE" dirty="0"/>
          </a:p>
        </p:txBody>
      </p:sp>
      <p:sp>
        <p:nvSpPr>
          <p:cNvPr id="4" name="Inhaltsplatzhalter 3"/>
          <p:cNvSpPr>
            <a:spLocks noGrp="1"/>
          </p:cNvSpPr>
          <p:nvPr>
            <p:ph sz="half" idx="10"/>
          </p:nvPr>
        </p:nvSpPr>
        <p:spPr/>
        <p:txBody>
          <a:bodyPr/>
          <a:lstStyle/>
          <a:p>
            <a:r>
              <a:rPr lang="de-DE" dirty="0" smtClean="0"/>
              <a:t>4</a:t>
            </a:r>
            <a:endParaRPr lang="de-DE" dirty="0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11"/>
          </p:nvPr>
        </p:nvSpPr>
        <p:spPr/>
        <p:txBody>
          <a:bodyPr lIns="0" rIns="0"/>
          <a:lstStyle/>
          <a:p>
            <a:r>
              <a:rPr lang="de-DE" dirty="0" smtClean="0"/>
              <a:t>Eschen-Ahorn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4738872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 lIns="0" rIns="0"/>
          <a:lstStyle/>
          <a:p>
            <a:r>
              <a:rPr lang="de-DE" dirty="0" smtClean="0"/>
              <a:t>Robinie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de-DE" dirty="0" smtClean="0"/>
              <a:t>5</a:t>
            </a:r>
            <a:endParaRPr lang="de-DE" dirty="0"/>
          </a:p>
        </p:txBody>
      </p:sp>
      <p:sp>
        <p:nvSpPr>
          <p:cNvPr id="4" name="Inhaltsplatzhalter 3"/>
          <p:cNvSpPr>
            <a:spLocks noGrp="1"/>
          </p:cNvSpPr>
          <p:nvPr>
            <p:ph sz="half" idx="10"/>
          </p:nvPr>
        </p:nvSpPr>
        <p:spPr>
          <a:xfrm>
            <a:off x="5213810" y="2937933"/>
            <a:ext cx="4300148" cy="2616201"/>
          </a:xfrm>
        </p:spPr>
        <p:txBody>
          <a:bodyPr/>
          <a:lstStyle/>
          <a:p>
            <a:r>
              <a:rPr lang="de-DE" dirty="0" smtClean="0"/>
              <a:t>6</a:t>
            </a:r>
            <a:endParaRPr lang="de-DE" dirty="0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11"/>
          </p:nvPr>
        </p:nvSpPr>
        <p:spPr>
          <a:xfrm>
            <a:off x="5213810" y="1066799"/>
            <a:ext cx="4300678" cy="1871133"/>
          </a:xfrm>
        </p:spPr>
        <p:txBody>
          <a:bodyPr lIns="0" rIns="0"/>
          <a:lstStyle/>
          <a:p>
            <a:r>
              <a:rPr lang="de-DE" dirty="0" smtClean="0"/>
              <a:t>Riesen-Bärenklau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9666742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 lIns="0" rIns="0"/>
          <a:lstStyle/>
          <a:p>
            <a:r>
              <a:rPr lang="de-DE" dirty="0" smtClean="0"/>
              <a:t>Silber-Goldnessel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de-DE" dirty="0" smtClean="0"/>
              <a:t>7</a:t>
            </a:r>
            <a:endParaRPr lang="de-DE" dirty="0"/>
          </a:p>
        </p:txBody>
      </p:sp>
      <p:sp>
        <p:nvSpPr>
          <p:cNvPr id="4" name="Inhaltsplatzhalter 3"/>
          <p:cNvSpPr>
            <a:spLocks noGrp="1"/>
          </p:cNvSpPr>
          <p:nvPr>
            <p:ph sz="half" idx="10"/>
          </p:nvPr>
        </p:nvSpPr>
        <p:spPr/>
        <p:txBody>
          <a:bodyPr/>
          <a:lstStyle/>
          <a:p>
            <a:r>
              <a:rPr lang="de-DE" dirty="0" smtClean="0"/>
              <a:t>8</a:t>
            </a:r>
            <a:endParaRPr lang="de-DE" dirty="0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11"/>
          </p:nvPr>
        </p:nvSpPr>
        <p:spPr/>
        <p:txBody>
          <a:bodyPr lIns="0" rIns="0"/>
          <a:lstStyle/>
          <a:p>
            <a:r>
              <a:rPr lang="de-DE" dirty="0" err="1" smtClean="0"/>
              <a:t>Drüsiges</a:t>
            </a:r>
            <a:r>
              <a:rPr lang="de-DE" dirty="0" smtClean="0"/>
              <a:t> Springkraut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8522207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 lIns="0" rIns="0"/>
          <a:lstStyle/>
          <a:p>
            <a:r>
              <a:rPr lang="de-DE" dirty="0" smtClean="0"/>
              <a:t>Götterbaum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de-DE" dirty="0" smtClean="0"/>
              <a:t>9</a:t>
            </a:r>
            <a:endParaRPr lang="de-DE" dirty="0"/>
          </a:p>
        </p:txBody>
      </p:sp>
      <p:sp>
        <p:nvSpPr>
          <p:cNvPr id="4" name="Inhaltsplatzhalter 3"/>
          <p:cNvSpPr>
            <a:spLocks noGrp="1"/>
          </p:cNvSpPr>
          <p:nvPr>
            <p:ph sz="half" idx="10"/>
          </p:nvPr>
        </p:nvSpPr>
        <p:spPr/>
        <p:txBody>
          <a:bodyPr/>
          <a:lstStyle/>
          <a:p>
            <a:r>
              <a:rPr lang="de-DE" smtClean="0"/>
              <a:t>10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11"/>
          </p:nvPr>
        </p:nvSpPr>
        <p:spPr/>
        <p:txBody>
          <a:bodyPr rIns="0"/>
          <a:lstStyle/>
          <a:p>
            <a:r>
              <a:rPr lang="de-DE" dirty="0" smtClean="0"/>
              <a:t>Flieder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93317882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32</Words>
  <Application>Microsoft Macintosh PowerPoint</Application>
  <PresentationFormat>A4-Papier (210x297 mm)</PresentationFormat>
  <Paragraphs>20</Paragraphs>
  <Slides>5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5</vt:i4>
      </vt:variant>
    </vt:vector>
  </HeadingPairs>
  <TitlesOfParts>
    <vt:vector size="6" baseType="lpstr">
      <vt:lpstr>Office-Design</vt:lpstr>
      <vt:lpstr>Rot-Eiche</vt:lpstr>
      <vt:lpstr>Sachalin-Staudenknöterich</vt:lpstr>
      <vt:lpstr>Robinie</vt:lpstr>
      <vt:lpstr>Silber-Goldnessel</vt:lpstr>
      <vt:lpstr>Götterbaum</vt:lpstr>
    </vt:vector>
  </TitlesOfParts>
  <Company>ö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Christin Leube</dc:creator>
  <cp:lastModifiedBy>Christin Leube</cp:lastModifiedBy>
  <cp:revision>6</cp:revision>
  <dcterms:created xsi:type="dcterms:W3CDTF">2015-01-19T14:31:01Z</dcterms:created>
  <dcterms:modified xsi:type="dcterms:W3CDTF">2015-01-28T16:10:30Z</dcterms:modified>
</cp:coreProperties>
</file>