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7562850" cy="10688638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8DFE1"/>
    <a:srgbClr val="E54E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249" d="100"/>
          <a:sy n="249" d="100"/>
        </p:scale>
        <p:origin x="-80" y="9320"/>
      </p:cViewPr>
      <p:guideLst>
        <p:guide orient="horz" pos="3367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1CC90-182C-A545-BA44-2ED25B7822A8}" type="datetimeFigureOut">
              <a:rPr lang="de-DE" smtClean="0"/>
              <a:t>21.01.15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FF143-BC8D-CC41-9F3B-03636D71E5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1101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hteck 47"/>
          <p:cNvSpPr/>
          <p:nvPr userDrawn="1"/>
        </p:nvSpPr>
        <p:spPr>
          <a:xfrm>
            <a:off x="1110700" y="1017776"/>
            <a:ext cx="2682000" cy="1674473"/>
          </a:xfrm>
          <a:prstGeom prst="rect">
            <a:avLst/>
          </a:prstGeom>
          <a:solidFill>
            <a:srgbClr val="D8D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58" name="Rechteck 57"/>
          <p:cNvSpPr/>
          <p:nvPr userDrawn="1"/>
        </p:nvSpPr>
        <p:spPr>
          <a:xfrm>
            <a:off x="3869842" y="1017776"/>
            <a:ext cx="2682000" cy="1674473"/>
          </a:xfrm>
          <a:prstGeom prst="rect">
            <a:avLst/>
          </a:prstGeom>
          <a:solidFill>
            <a:srgbClr val="D8D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59" name="Rechteck 58"/>
          <p:cNvSpPr/>
          <p:nvPr userDrawn="1"/>
        </p:nvSpPr>
        <p:spPr>
          <a:xfrm>
            <a:off x="1110700" y="2767973"/>
            <a:ext cx="2682000" cy="1674473"/>
          </a:xfrm>
          <a:prstGeom prst="rect">
            <a:avLst/>
          </a:prstGeom>
          <a:solidFill>
            <a:srgbClr val="D8D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60" name="Rechteck 59"/>
          <p:cNvSpPr/>
          <p:nvPr userDrawn="1"/>
        </p:nvSpPr>
        <p:spPr>
          <a:xfrm>
            <a:off x="3869842" y="2767973"/>
            <a:ext cx="2682000" cy="1674473"/>
          </a:xfrm>
          <a:prstGeom prst="rect">
            <a:avLst/>
          </a:prstGeom>
          <a:solidFill>
            <a:srgbClr val="D8D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61" name="Rechteck 60"/>
          <p:cNvSpPr/>
          <p:nvPr userDrawn="1"/>
        </p:nvSpPr>
        <p:spPr>
          <a:xfrm>
            <a:off x="1110700" y="4526572"/>
            <a:ext cx="2682000" cy="1674473"/>
          </a:xfrm>
          <a:prstGeom prst="rect">
            <a:avLst/>
          </a:prstGeom>
          <a:solidFill>
            <a:srgbClr val="D8D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62" name="Rechteck 61"/>
          <p:cNvSpPr/>
          <p:nvPr userDrawn="1"/>
        </p:nvSpPr>
        <p:spPr>
          <a:xfrm>
            <a:off x="3869842" y="4526572"/>
            <a:ext cx="2682000" cy="1674473"/>
          </a:xfrm>
          <a:prstGeom prst="rect">
            <a:avLst/>
          </a:prstGeom>
          <a:solidFill>
            <a:srgbClr val="D8D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63" name="Rechteck 62"/>
          <p:cNvSpPr/>
          <p:nvPr userDrawn="1"/>
        </p:nvSpPr>
        <p:spPr>
          <a:xfrm>
            <a:off x="1110700" y="6280248"/>
            <a:ext cx="2682000" cy="1674473"/>
          </a:xfrm>
          <a:prstGeom prst="rect">
            <a:avLst/>
          </a:prstGeom>
          <a:solidFill>
            <a:srgbClr val="D8D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64" name="Rechteck 63"/>
          <p:cNvSpPr/>
          <p:nvPr userDrawn="1"/>
        </p:nvSpPr>
        <p:spPr>
          <a:xfrm>
            <a:off x="3869842" y="6280248"/>
            <a:ext cx="2682000" cy="1674473"/>
          </a:xfrm>
          <a:prstGeom prst="rect">
            <a:avLst/>
          </a:prstGeom>
          <a:solidFill>
            <a:srgbClr val="D8D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65" name="Rechteck 64"/>
          <p:cNvSpPr/>
          <p:nvPr userDrawn="1"/>
        </p:nvSpPr>
        <p:spPr>
          <a:xfrm>
            <a:off x="1110700" y="8030445"/>
            <a:ext cx="2682000" cy="1674473"/>
          </a:xfrm>
          <a:prstGeom prst="rect">
            <a:avLst/>
          </a:prstGeom>
          <a:solidFill>
            <a:srgbClr val="D8D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66" name="Rechteck 65"/>
          <p:cNvSpPr/>
          <p:nvPr userDrawn="1"/>
        </p:nvSpPr>
        <p:spPr>
          <a:xfrm>
            <a:off x="3869842" y="8030445"/>
            <a:ext cx="2682000" cy="1674473"/>
          </a:xfrm>
          <a:prstGeom prst="rect">
            <a:avLst/>
          </a:prstGeom>
          <a:solidFill>
            <a:srgbClr val="D8D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0" hasCustomPrompt="1"/>
          </p:nvPr>
        </p:nvSpPr>
        <p:spPr>
          <a:xfrm>
            <a:off x="1819275" y="1111506"/>
            <a:ext cx="1841500" cy="1481138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1" hasCustomPrompt="1"/>
          </p:nvPr>
        </p:nvSpPr>
        <p:spPr>
          <a:xfrm>
            <a:off x="4574940" y="1111506"/>
            <a:ext cx="1841500" cy="1481138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2" hasCustomPrompt="1"/>
          </p:nvPr>
        </p:nvSpPr>
        <p:spPr>
          <a:xfrm>
            <a:off x="1819275" y="2864241"/>
            <a:ext cx="1841500" cy="1481138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4574940" y="2864241"/>
            <a:ext cx="1841500" cy="1481138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</a:p>
        </p:txBody>
      </p:sp>
      <p:sp>
        <p:nvSpPr>
          <p:cNvPr id="12" name="Bildplatzhalter 7"/>
          <p:cNvSpPr>
            <a:spLocks noGrp="1"/>
          </p:cNvSpPr>
          <p:nvPr>
            <p:ph type="pic" sz="quarter" idx="14" hasCustomPrompt="1"/>
          </p:nvPr>
        </p:nvSpPr>
        <p:spPr>
          <a:xfrm>
            <a:off x="1819275" y="4620828"/>
            <a:ext cx="1841500" cy="1481138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</a:p>
        </p:txBody>
      </p:sp>
      <p:sp>
        <p:nvSpPr>
          <p:cNvPr id="13" name="Bildplatzhalter 7"/>
          <p:cNvSpPr>
            <a:spLocks noGrp="1"/>
          </p:cNvSpPr>
          <p:nvPr>
            <p:ph type="pic" sz="quarter" idx="15" hasCustomPrompt="1"/>
          </p:nvPr>
        </p:nvSpPr>
        <p:spPr>
          <a:xfrm>
            <a:off x="4574940" y="4620828"/>
            <a:ext cx="1841500" cy="1481138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</a:p>
        </p:txBody>
      </p:sp>
      <p:sp>
        <p:nvSpPr>
          <p:cNvPr id="14" name="Bildplatzhalter 7"/>
          <p:cNvSpPr>
            <a:spLocks noGrp="1"/>
          </p:cNvSpPr>
          <p:nvPr>
            <p:ph type="pic" sz="quarter" idx="16" hasCustomPrompt="1"/>
          </p:nvPr>
        </p:nvSpPr>
        <p:spPr>
          <a:xfrm>
            <a:off x="1819275" y="6373563"/>
            <a:ext cx="1841500" cy="1481138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</a:p>
        </p:txBody>
      </p:sp>
      <p:sp>
        <p:nvSpPr>
          <p:cNvPr id="15" name="Bildplatzhalter 7"/>
          <p:cNvSpPr>
            <a:spLocks noGrp="1"/>
          </p:cNvSpPr>
          <p:nvPr>
            <p:ph type="pic" sz="quarter" idx="17" hasCustomPrompt="1"/>
          </p:nvPr>
        </p:nvSpPr>
        <p:spPr>
          <a:xfrm>
            <a:off x="4574940" y="6373563"/>
            <a:ext cx="1841500" cy="1481138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</a:p>
        </p:txBody>
      </p:sp>
      <p:sp>
        <p:nvSpPr>
          <p:cNvPr id="16" name="Bildplatzhalter 7"/>
          <p:cNvSpPr>
            <a:spLocks noGrp="1"/>
          </p:cNvSpPr>
          <p:nvPr>
            <p:ph type="pic" sz="quarter" idx="18" hasCustomPrompt="1"/>
          </p:nvPr>
        </p:nvSpPr>
        <p:spPr>
          <a:xfrm>
            <a:off x="1819275" y="8126298"/>
            <a:ext cx="1841500" cy="1481138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</a:p>
        </p:txBody>
      </p:sp>
      <p:sp>
        <p:nvSpPr>
          <p:cNvPr id="17" name="Bildplatzhalter 7"/>
          <p:cNvSpPr>
            <a:spLocks noGrp="1"/>
          </p:cNvSpPr>
          <p:nvPr>
            <p:ph type="pic" sz="quarter" idx="19" hasCustomPrompt="1"/>
          </p:nvPr>
        </p:nvSpPr>
        <p:spPr>
          <a:xfrm>
            <a:off x="4574940" y="8126298"/>
            <a:ext cx="1841500" cy="1481138"/>
          </a:xfrm>
          <a:prstGeom prst="rect">
            <a:avLst/>
          </a:prstGeom>
        </p:spPr>
        <p:txBody>
          <a:bodyPr vert="horz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rgbClr val="E54E07"/>
                </a:solidFill>
              </a:defRPr>
            </a:lvl1pPr>
          </a:lstStyle>
          <a:p>
            <a:r>
              <a:rPr lang="de-DE" dirty="0" smtClean="0"/>
              <a:t>Foto</a:t>
            </a:r>
          </a:p>
        </p:txBody>
      </p:sp>
      <p:sp>
        <p:nvSpPr>
          <p:cNvPr id="19" name="Rechteck 18"/>
          <p:cNvSpPr/>
          <p:nvPr userDrawn="1"/>
        </p:nvSpPr>
        <p:spPr>
          <a:xfrm>
            <a:off x="1204432" y="6837522"/>
            <a:ext cx="510829" cy="4052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21" name="Rechteck 20"/>
          <p:cNvSpPr/>
          <p:nvPr userDrawn="1"/>
        </p:nvSpPr>
        <p:spPr>
          <a:xfrm>
            <a:off x="1204432" y="8590257"/>
            <a:ext cx="510829" cy="4052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23" name="Rechteck 22"/>
          <p:cNvSpPr/>
          <p:nvPr userDrawn="1"/>
        </p:nvSpPr>
        <p:spPr>
          <a:xfrm>
            <a:off x="1204432" y="5084787"/>
            <a:ext cx="510829" cy="4052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25" name="Rechteck 24"/>
          <p:cNvSpPr/>
          <p:nvPr userDrawn="1"/>
        </p:nvSpPr>
        <p:spPr>
          <a:xfrm>
            <a:off x="1204432" y="3328200"/>
            <a:ext cx="510829" cy="4052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27" name="Rechteck 26"/>
          <p:cNvSpPr/>
          <p:nvPr userDrawn="1"/>
        </p:nvSpPr>
        <p:spPr>
          <a:xfrm>
            <a:off x="1204432" y="1575465"/>
            <a:ext cx="510829" cy="4052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39" name="Rechteck 38"/>
          <p:cNvSpPr/>
          <p:nvPr userDrawn="1"/>
        </p:nvSpPr>
        <p:spPr>
          <a:xfrm>
            <a:off x="3964785" y="6837522"/>
            <a:ext cx="510829" cy="4052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41" name="Rechteck 40"/>
          <p:cNvSpPr/>
          <p:nvPr userDrawn="1"/>
        </p:nvSpPr>
        <p:spPr>
          <a:xfrm>
            <a:off x="3964785" y="8590257"/>
            <a:ext cx="510829" cy="4052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43" name="Rechteck 42"/>
          <p:cNvSpPr/>
          <p:nvPr userDrawn="1"/>
        </p:nvSpPr>
        <p:spPr>
          <a:xfrm>
            <a:off x="3964785" y="5084787"/>
            <a:ext cx="510829" cy="4052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45" name="Rechteck 44"/>
          <p:cNvSpPr/>
          <p:nvPr userDrawn="1"/>
        </p:nvSpPr>
        <p:spPr>
          <a:xfrm>
            <a:off x="3964785" y="3328200"/>
            <a:ext cx="510829" cy="4052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47" name="Rechteck 46"/>
          <p:cNvSpPr/>
          <p:nvPr userDrawn="1"/>
        </p:nvSpPr>
        <p:spPr>
          <a:xfrm>
            <a:off x="3964785" y="1575465"/>
            <a:ext cx="510829" cy="4052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68" name="Textplatzhalter 67"/>
          <p:cNvSpPr>
            <a:spLocks noGrp="1"/>
          </p:cNvSpPr>
          <p:nvPr>
            <p:ph type="body" sz="quarter" idx="20" hasCustomPrompt="1"/>
          </p:nvPr>
        </p:nvSpPr>
        <p:spPr>
          <a:xfrm>
            <a:off x="1819275" y="2272257"/>
            <a:ext cx="1841500" cy="320388"/>
          </a:xfrm>
          <a:prstGeom prst="rect">
            <a:avLst/>
          </a:prstGeom>
        </p:spPr>
        <p:txBody>
          <a:bodyPr vert="horz" wrap="square" lIns="36000" tIns="0" rIns="36000" bIns="360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69" name="Textplatzhalter 67"/>
          <p:cNvSpPr>
            <a:spLocks noGrp="1"/>
          </p:cNvSpPr>
          <p:nvPr>
            <p:ph type="body" sz="quarter" idx="21" hasCustomPrompt="1"/>
          </p:nvPr>
        </p:nvSpPr>
        <p:spPr>
          <a:xfrm>
            <a:off x="4574940" y="2272257"/>
            <a:ext cx="1841500" cy="320388"/>
          </a:xfrm>
          <a:prstGeom prst="rect">
            <a:avLst/>
          </a:prstGeom>
        </p:spPr>
        <p:txBody>
          <a:bodyPr vert="horz" wrap="square" lIns="36000" tIns="0" rIns="36000" bIns="360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70" name="Textplatzhalter 67"/>
          <p:cNvSpPr>
            <a:spLocks noGrp="1"/>
          </p:cNvSpPr>
          <p:nvPr>
            <p:ph type="body" sz="quarter" idx="22" hasCustomPrompt="1"/>
          </p:nvPr>
        </p:nvSpPr>
        <p:spPr>
          <a:xfrm>
            <a:off x="1819275" y="4024991"/>
            <a:ext cx="1841500" cy="320388"/>
          </a:xfrm>
          <a:prstGeom prst="rect">
            <a:avLst/>
          </a:prstGeom>
        </p:spPr>
        <p:txBody>
          <a:bodyPr vert="horz" wrap="square" lIns="36000" tIns="0" rIns="36000" bIns="360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71" name="Textplatzhalter 67"/>
          <p:cNvSpPr>
            <a:spLocks noGrp="1"/>
          </p:cNvSpPr>
          <p:nvPr>
            <p:ph type="body" sz="quarter" idx="23" hasCustomPrompt="1"/>
          </p:nvPr>
        </p:nvSpPr>
        <p:spPr>
          <a:xfrm>
            <a:off x="4574940" y="4024991"/>
            <a:ext cx="1841500" cy="320388"/>
          </a:xfrm>
          <a:prstGeom prst="rect">
            <a:avLst/>
          </a:prstGeom>
        </p:spPr>
        <p:txBody>
          <a:bodyPr vert="horz" wrap="square" lIns="36000" tIns="0" rIns="36000" bIns="360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73" name="Textplatzhalter 67"/>
          <p:cNvSpPr>
            <a:spLocks noGrp="1"/>
          </p:cNvSpPr>
          <p:nvPr>
            <p:ph type="body" sz="quarter" idx="24" hasCustomPrompt="1"/>
          </p:nvPr>
        </p:nvSpPr>
        <p:spPr>
          <a:xfrm>
            <a:off x="1819275" y="5782301"/>
            <a:ext cx="1841500" cy="320388"/>
          </a:xfrm>
          <a:prstGeom prst="rect">
            <a:avLst/>
          </a:prstGeom>
        </p:spPr>
        <p:txBody>
          <a:bodyPr vert="horz" wrap="square" lIns="36000" tIns="0" rIns="36000" bIns="360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74" name="Textplatzhalter 67"/>
          <p:cNvSpPr>
            <a:spLocks noGrp="1"/>
          </p:cNvSpPr>
          <p:nvPr>
            <p:ph type="body" sz="quarter" idx="25" hasCustomPrompt="1"/>
          </p:nvPr>
        </p:nvSpPr>
        <p:spPr>
          <a:xfrm>
            <a:off x="4574940" y="5782301"/>
            <a:ext cx="1841500" cy="320388"/>
          </a:xfrm>
          <a:prstGeom prst="rect">
            <a:avLst/>
          </a:prstGeom>
        </p:spPr>
        <p:txBody>
          <a:bodyPr vert="horz" wrap="square" lIns="36000" tIns="0" rIns="36000" bIns="360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75" name="Textplatzhalter 67"/>
          <p:cNvSpPr>
            <a:spLocks noGrp="1"/>
          </p:cNvSpPr>
          <p:nvPr>
            <p:ph type="body" sz="quarter" idx="26" hasCustomPrompt="1"/>
          </p:nvPr>
        </p:nvSpPr>
        <p:spPr>
          <a:xfrm>
            <a:off x="1819275" y="7534313"/>
            <a:ext cx="1841500" cy="320388"/>
          </a:xfrm>
          <a:prstGeom prst="rect">
            <a:avLst/>
          </a:prstGeom>
        </p:spPr>
        <p:txBody>
          <a:bodyPr vert="horz" wrap="square" lIns="36000" tIns="0" rIns="36000" bIns="360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76" name="Textplatzhalter 67"/>
          <p:cNvSpPr>
            <a:spLocks noGrp="1"/>
          </p:cNvSpPr>
          <p:nvPr>
            <p:ph type="body" sz="quarter" idx="27" hasCustomPrompt="1"/>
          </p:nvPr>
        </p:nvSpPr>
        <p:spPr>
          <a:xfrm>
            <a:off x="4574940" y="7534313"/>
            <a:ext cx="1841500" cy="320388"/>
          </a:xfrm>
          <a:prstGeom prst="rect">
            <a:avLst/>
          </a:prstGeom>
        </p:spPr>
        <p:txBody>
          <a:bodyPr vert="horz" wrap="square" lIns="36000" tIns="0" rIns="36000" bIns="360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77" name="Textplatzhalter 67"/>
          <p:cNvSpPr>
            <a:spLocks noGrp="1"/>
          </p:cNvSpPr>
          <p:nvPr>
            <p:ph type="body" sz="quarter" idx="28" hasCustomPrompt="1"/>
          </p:nvPr>
        </p:nvSpPr>
        <p:spPr>
          <a:xfrm>
            <a:off x="1819275" y="9287048"/>
            <a:ext cx="1841500" cy="320388"/>
          </a:xfrm>
          <a:prstGeom prst="rect">
            <a:avLst/>
          </a:prstGeom>
        </p:spPr>
        <p:txBody>
          <a:bodyPr vert="horz" wrap="square" lIns="36000" tIns="0" rIns="36000" bIns="360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78" name="Textplatzhalter 67"/>
          <p:cNvSpPr>
            <a:spLocks noGrp="1"/>
          </p:cNvSpPr>
          <p:nvPr>
            <p:ph type="body" sz="quarter" idx="29" hasCustomPrompt="1"/>
          </p:nvPr>
        </p:nvSpPr>
        <p:spPr>
          <a:xfrm>
            <a:off x="4574940" y="9287048"/>
            <a:ext cx="1841500" cy="320388"/>
          </a:xfrm>
          <a:prstGeom prst="rect">
            <a:avLst/>
          </a:prstGeom>
        </p:spPr>
        <p:txBody>
          <a:bodyPr vert="horz" wrap="square" lIns="36000" tIns="0" rIns="36000" bIns="3600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de-DE" sz="800" smtClean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r>
              <a:rPr lang="de-DE" sz="800" dirty="0" smtClean="0">
                <a:solidFill>
                  <a:prstClr val="black"/>
                </a:solidFill>
                <a:latin typeface="+mn-lt"/>
              </a:rPr>
              <a:t>© Copyright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0" hasCustomPrompt="1"/>
          </p:nvPr>
        </p:nvSpPr>
        <p:spPr>
          <a:xfrm>
            <a:off x="1204432" y="1111506"/>
            <a:ext cx="1440000" cy="410907"/>
          </a:xfrm>
          <a:prstGeom prst="rect">
            <a:avLst/>
          </a:prstGeom>
          <a:solidFill>
            <a:schemeClr val="bg1"/>
          </a:solidFill>
        </p:spPr>
        <p:txBody>
          <a:bodyPr vert="horz" wrap="none" t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smtClean="0"/>
              <a:t>Text optional</a:t>
            </a:r>
            <a:endParaRPr lang="de-DE" dirty="0"/>
          </a:p>
        </p:txBody>
      </p:sp>
      <p:sp>
        <p:nvSpPr>
          <p:cNvPr id="87" name="Textplatzhalter 4"/>
          <p:cNvSpPr>
            <a:spLocks noGrp="1"/>
          </p:cNvSpPr>
          <p:nvPr>
            <p:ph type="body" sz="quarter" idx="31" hasCustomPrompt="1"/>
          </p:nvPr>
        </p:nvSpPr>
        <p:spPr>
          <a:xfrm>
            <a:off x="3964785" y="1111506"/>
            <a:ext cx="1440000" cy="410907"/>
          </a:xfrm>
          <a:prstGeom prst="rect">
            <a:avLst/>
          </a:prstGeom>
          <a:solidFill>
            <a:schemeClr val="bg1"/>
          </a:solidFill>
        </p:spPr>
        <p:txBody>
          <a:bodyPr vert="horz" wrap="none" t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smtClean="0"/>
              <a:t>Text optional</a:t>
            </a:r>
            <a:endParaRPr lang="de-DE" dirty="0"/>
          </a:p>
        </p:txBody>
      </p:sp>
      <p:sp>
        <p:nvSpPr>
          <p:cNvPr id="88" name="Textplatzhalter 4"/>
          <p:cNvSpPr>
            <a:spLocks noGrp="1"/>
          </p:cNvSpPr>
          <p:nvPr>
            <p:ph type="body" sz="quarter" idx="32" hasCustomPrompt="1"/>
          </p:nvPr>
        </p:nvSpPr>
        <p:spPr>
          <a:xfrm>
            <a:off x="1204432" y="2864241"/>
            <a:ext cx="1440000" cy="410907"/>
          </a:xfrm>
          <a:prstGeom prst="rect">
            <a:avLst/>
          </a:prstGeom>
          <a:solidFill>
            <a:schemeClr val="bg1"/>
          </a:solidFill>
        </p:spPr>
        <p:txBody>
          <a:bodyPr vert="horz" wrap="none" t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smtClean="0"/>
              <a:t>Text optional</a:t>
            </a:r>
            <a:endParaRPr lang="de-DE" dirty="0"/>
          </a:p>
        </p:txBody>
      </p:sp>
      <p:sp>
        <p:nvSpPr>
          <p:cNvPr id="89" name="Textplatzhalter 4"/>
          <p:cNvSpPr>
            <a:spLocks noGrp="1"/>
          </p:cNvSpPr>
          <p:nvPr>
            <p:ph type="body" sz="quarter" idx="33" hasCustomPrompt="1"/>
          </p:nvPr>
        </p:nvSpPr>
        <p:spPr>
          <a:xfrm>
            <a:off x="3964785" y="2864241"/>
            <a:ext cx="1440000" cy="410907"/>
          </a:xfrm>
          <a:prstGeom prst="rect">
            <a:avLst/>
          </a:prstGeom>
          <a:solidFill>
            <a:schemeClr val="bg1"/>
          </a:solidFill>
        </p:spPr>
        <p:txBody>
          <a:bodyPr vert="horz" wrap="none" t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smtClean="0"/>
              <a:t>Text optional</a:t>
            </a:r>
            <a:endParaRPr lang="de-DE" dirty="0"/>
          </a:p>
        </p:txBody>
      </p:sp>
      <p:sp>
        <p:nvSpPr>
          <p:cNvPr id="90" name="Textplatzhalter 4"/>
          <p:cNvSpPr>
            <a:spLocks noGrp="1"/>
          </p:cNvSpPr>
          <p:nvPr>
            <p:ph type="body" sz="quarter" idx="34" hasCustomPrompt="1"/>
          </p:nvPr>
        </p:nvSpPr>
        <p:spPr>
          <a:xfrm>
            <a:off x="1204432" y="4620828"/>
            <a:ext cx="1440000" cy="410907"/>
          </a:xfrm>
          <a:prstGeom prst="rect">
            <a:avLst/>
          </a:prstGeom>
          <a:solidFill>
            <a:schemeClr val="bg1"/>
          </a:solidFill>
        </p:spPr>
        <p:txBody>
          <a:bodyPr vert="horz" wrap="none" t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smtClean="0"/>
              <a:t>Text optional</a:t>
            </a:r>
            <a:endParaRPr lang="de-DE" dirty="0"/>
          </a:p>
        </p:txBody>
      </p:sp>
      <p:sp>
        <p:nvSpPr>
          <p:cNvPr id="91" name="Textplatzhalter 4"/>
          <p:cNvSpPr>
            <a:spLocks noGrp="1"/>
          </p:cNvSpPr>
          <p:nvPr>
            <p:ph type="body" sz="quarter" idx="35" hasCustomPrompt="1"/>
          </p:nvPr>
        </p:nvSpPr>
        <p:spPr>
          <a:xfrm>
            <a:off x="3964785" y="4620828"/>
            <a:ext cx="1440000" cy="410907"/>
          </a:xfrm>
          <a:prstGeom prst="rect">
            <a:avLst/>
          </a:prstGeom>
          <a:solidFill>
            <a:schemeClr val="bg1"/>
          </a:solidFill>
        </p:spPr>
        <p:txBody>
          <a:bodyPr vert="horz" wrap="none" t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smtClean="0"/>
              <a:t>Text optional</a:t>
            </a:r>
            <a:endParaRPr lang="de-DE" dirty="0"/>
          </a:p>
        </p:txBody>
      </p:sp>
      <p:sp>
        <p:nvSpPr>
          <p:cNvPr id="92" name="Textplatzhalter 4"/>
          <p:cNvSpPr>
            <a:spLocks noGrp="1"/>
          </p:cNvSpPr>
          <p:nvPr>
            <p:ph type="body" sz="quarter" idx="36" hasCustomPrompt="1"/>
          </p:nvPr>
        </p:nvSpPr>
        <p:spPr>
          <a:xfrm>
            <a:off x="1204432" y="6373380"/>
            <a:ext cx="1440000" cy="410907"/>
          </a:xfrm>
          <a:prstGeom prst="rect">
            <a:avLst/>
          </a:prstGeom>
          <a:solidFill>
            <a:schemeClr val="bg1"/>
          </a:solidFill>
        </p:spPr>
        <p:txBody>
          <a:bodyPr vert="horz" wrap="none" t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smtClean="0"/>
              <a:t>Text optional</a:t>
            </a:r>
            <a:endParaRPr lang="de-DE" dirty="0"/>
          </a:p>
        </p:txBody>
      </p:sp>
      <p:sp>
        <p:nvSpPr>
          <p:cNvPr id="93" name="Textplatzhalter 4"/>
          <p:cNvSpPr>
            <a:spLocks noGrp="1"/>
          </p:cNvSpPr>
          <p:nvPr>
            <p:ph type="body" sz="quarter" idx="37" hasCustomPrompt="1"/>
          </p:nvPr>
        </p:nvSpPr>
        <p:spPr>
          <a:xfrm>
            <a:off x="3964785" y="6373380"/>
            <a:ext cx="1440000" cy="410907"/>
          </a:xfrm>
          <a:prstGeom prst="rect">
            <a:avLst/>
          </a:prstGeom>
          <a:solidFill>
            <a:schemeClr val="bg1"/>
          </a:solidFill>
        </p:spPr>
        <p:txBody>
          <a:bodyPr vert="horz" wrap="none" t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smtClean="0"/>
              <a:t>Text optional</a:t>
            </a:r>
            <a:endParaRPr lang="de-DE" dirty="0"/>
          </a:p>
        </p:txBody>
      </p:sp>
      <p:sp>
        <p:nvSpPr>
          <p:cNvPr id="94" name="Textplatzhalter 4"/>
          <p:cNvSpPr>
            <a:spLocks noGrp="1"/>
          </p:cNvSpPr>
          <p:nvPr>
            <p:ph type="body" sz="quarter" idx="38" hasCustomPrompt="1"/>
          </p:nvPr>
        </p:nvSpPr>
        <p:spPr>
          <a:xfrm>
            <a:off x="1204432" y="8126298"/>
            <a:ext cx="1440000" cy="410907"/>
          </a:xfrm>
          <a:prstGeom prst="rect">
            <a:avLst/>
          </a:prstGeom>
          <a:solidFill>
            <a:schemeClr val="bg1"/>
          </a:solidFill>
        </p:spPr>
        <p:txBody>
          <a:bodyPr vert="horz" wrap="none" t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smtClean="0"/>
              <a:t>Text optional</a:t>
            </a:r>
            <a:endParaRPr lang="de-DE" dirty="0"/>
          </a:p>
        </p:txBody>
      </p:sp>
      <p:sp>
        <p:nvSpPr>
          <p:cNvPr id="95" name="Textplatzhalter 4"/>
          <p:cNvSpPr>
            <a:spLocks noGrp="1"/>
          </p:cNvSpPr>
          <p:nvPr>
            <p:ph type="body" sz="quarter" idx="39" hasCustomPrompt="1"/>
          </p:nvPr>
        </p:nvSpPr>
        <p:spPr>
          <a:xfrm>
            <a:off x="3964785" y="8126298"/>
            <a:ext cx="1440000" cy="410907"/>
          </a:xfrm>
          <a:prstGeom prst="rect">
            <a:avLst/>
          </a:prstGeom>
          <a:solidFill>
            <a:schemeClr val="bg1"/>
          </a:solidFill>
        </p:spPr>
        <p:txBody>
          <a:bodyPr vert="horz" wrap="none" t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smtClean="0"/>
              <a:t>Text optional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2159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Laufzettel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5511" cy="10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19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Bildplatzhalter 41" descr="U_1.png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5000"/>
          <a:stretch>
            <a:fillRect/>
          </a:stretch>
        </p:blipFill>
        <p:spPr/>
      </p:pic>
      <p:pic>
        <p:nvPicPr>
          <p:cNvPr id="43" name="Bildplatzhalter 42" descr="U_2.pn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" r="5112"/>
          <a:stretch>
            <a:fillRect/>
          </a:stretch>
        </p:blipFill>
        <p:spPr/>
      </p:pic>
      <p:pic>
        <p:nvPicPr>
          <p:cNvPr id="44" name="Bildplatzhalter 43" descr="U_3.png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" b="555"/>
          <a:stretch>
            <a:fillRect/>
          </a:stretch>
        </p:blipFill>
        <p:spPr/>
      </p:pic>
      <p:pic>
        <p:nvPicPr>
          <p:cNvPr id="45" name="Bildplatzhalter 44" descr="U_4.png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" b="484"/>
          <a:stretch>
            <a:fillRect/>
          </a:stretch>
        </p:blipFill>
        <p:spPr/>
      </p:pic>
      <p:pic>
        <p:nvPicPr>
          <p:cNvPr id="46" name="Bildplatzhalter 45" descr="U_5.png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" r="5086"/>
          <a:stretch>
            <a:fillRect/>
          </a:stretch>
        </p:blipFill>
        <p:spPr/>
      </p:pic>
      <p:pic>
        <p:nvPicPr>
          <p:cNvPr id="47" name="Bildplatzhalter 46" descr="U_6.pn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1" r="3913"/>
          <a:stretch/>
        </p:blipFill>
        <p:spPr/>
      </p:pic>
      <p:pic>
        <p:nvPicPr>
          <p:cNvPr id="48" name="Bildplatzhalter 47" descr="U_7.png"/>
          <p:cNvPicPr>
            <a:picLocks noGrp="1" noChangeAspect="1"/>
          </p:cNvPicPr>
          <p:nvPr>
            <p:ph type="pic" sz="quarter" idx="16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" b="473"/>
          <a:stretch>
            <a:fillRect/>
          </a:stretch>
        </p:blipFill>
        <p:spPr/>
      </p:pic>
      <p:pic>
        <p:nvPicPr>
          <p:cNvPr id="49" name="Bildplatzhalter 48" descr="U_8.png"/>
          <p:cNvPicPr>
            <a:picLocks noGrp="1" noChangeAspect="1"/>
          </p:cNvPicPr>
          <p:nvPr>
            <p:ph type="pic" sz="quarter" idx="17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3" r="5103"/>
          <a:stretch>
            <a:fillRect/>
          </a:stretch>
        </p:blipFill>
        <p:spPr/>
      </p:pic>
      <p:pic>
        <p:nvPicPr>
          <p:cNvPr id="50" name="Bildplatzhalter 49" descr="U_9.png"/>
          <p:cNvPicPr>
            <a:picLocks noGrp="1" noChangeAspect="1"/>
          </p:cNvPicPr>
          <p:nvPr>
            <p:ph type="pic" sz="quarter" idx="18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" r="4918"/>
          <a:stretch>
            <a:fillRect/>
          </a:stretch>
        </p:blipFill>
        <p:spPr/>
      </p:pic>
      <p:pic>
        <p:nvPicPr>
          <p:cNvPr id="51" name="Bildplatzhalter 50" descr="U_10.png"/>
          <p:cNvPicPr>
            <a:picLocks noGrp="1" noChangeAspect="1"/>
          </p:cNvPicPr>
          <p:nvPr>
            <p:ph type="pic" sz="quarter" idx="19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1" r="5211"/>
          <a:stretch>
            <a:fillRect/>
          </a:stretch>
        </p:blipFill>
        <p:spPr/>
      </p:pic>
      <p:sp>
        <p:nvSpPr>
          <p:cNvPr id="22" name="Textplatzhalter 21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4" name="Textplatzhalter 23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5" name="Textplatzhalter 24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7" name="Textplatzhalter 26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8" name="Textplatzhalter 27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0" name="Textplatzhalter 29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1" name="Textplatzhalter 30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2" name="Textplatzhalter 11"/>
          <p:cNvSpPr>
            <a:spLocks noGrp="1"/>
          </p:cNvSpPr>
          <p:nvPr>
            <p:ph type="body" sz="quarter" idx="20"/>
          </p:nvPr>
        </p:nvSpPr>
        <p:spPr>
          <a:xfrm>
            <a:off x="1819275" y="2272257"/>
            <a:ext cx="1841500" cy="320388"/>
          </a:xfrm>
        </p:spPr>
        <p:txBody>
          <a:bodyPr/>
          <a:lstStyle/>
          <a:p>
            <a:r>
              <a:rPr lang="de-DE" dirty="0" err="1" smtClean="0">
                <a:solidFill>
                  <a:srgbClr val="FFFFFF"/>
                </a:solidFill>
              </a:rPr>
              <a:t>www.korina.info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33" name="Textplatzhalter 12"/>
          <p:cNvSpPr>
            <a:spLocks noGrp="1"/>
          </p:cNvSpPr>
          <p:nvPr>
            <p:ph type="body" sz="quarter" idx="21"/>
          </p:nvPr>
        </p:nvSpPr>
        <p:spPr>
          <a:xfrm>
            <a:off x="4574940" y="2272257"/>
            <a:ext cx="1841500" cy="320388"/>
          </a:xfrm>
        </p:spPr>
        <p:txBody>
          <a:bodyPr/>
          <a:lstStyle/>
          <a:p>
            <a:r>
              <a:rPr lang="de-DE" dirty="0" err="1" smtClean="0">
                <a:solidFill>
                  <a:srgbClr val="FFFFFF"/>
                </a:solidFill>
              </a:rPr>
              <a:t>www.korina.info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34" name="Textplatzhalter 13"/>
          <p:cNvSpPr>
            <a:spLocks noGrp="1"/>
          </p:cNvSpPr>
          <p:nvPr>
            <p:ph type="body" sz="quarter" idx="22"/>
          </p:nvPr>
        </p:nvSpPr>
        <p:spPr>
          <a:xfrm>
            <a:off x="1819275" y="4024991"/>
            <a:ext cx="1841500" cy="320388"/>
          </a:xfrm>
        </p:spPr>
        <p:txBody>
          <a:bodyPr/>
          <a:lstStyle/>
          <a:p>
            <a:r>
              <a:rPr lang="de-D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© Keith </a:t>
            </a:r>
            <a:r>
              <a:rPr lang="de-D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Kanoti</a:t>
            </a:r>
            <a:r>
              <a:rPr lang="de-D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Main </a:t>
            </a:r>
            <a:r>
              <a:rPr lang="de-D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Forest</a:t>
            </a:r>
            <a:r>
              <a:rPr lang="de-D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Service </a:t>
            </a:r>
            <a:r>
              <a:rPr lang="en-US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Bugwood.org</a:t>
            </a:r>
            <a:endParaRPr lang="de-DE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platzhalter 14"/>
          <p:cNvSpPr>
            <a:spLocks noGrp="1"/>
          </p:cNvSpPr>
          <p:nvPr>
            <p:ph type="body" sz="quarter" idx="23"/>
          </p:nvPr>
        </p:nvSpPr>
        <p:spPr>
          <a:xfrm>
            <a:off x="4574940" y="4024991"/>
            <a:ext cx="1841500" cy="320388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© </a:t>
            </a:r>
            <a:r>
              <a:rPr lang="en-US" dirty="0">
                <a:solidFill>
                  <a:schemeClr val="bg1"/>
                </a:solidFill>
              </a:rPr>
              <a:t>Jan </a:t>
            </a:r>
            <a:r>
              <a:rPr lang="en-US" dirty="0" err="1">
                <a:solidFill>
                  <a:schemeClr val="bg1"/>
                </a:solidFill>
              </a:rPr>
              <a:t>Samanek</a:t>
            </a:r>
            <a:r>
              <a:rPr lang="en-US" dirty="0">
                <a:solidFill>
                  <a:schemeClr val="bg1"/>
                </a:solidFill>
              </a:rPr>
              <a:t>, State </a:t>
            </a:r>
            <a:r>
              <a:rPr lang="en-US" dirty="0" err="1">
                <a:solidFill>
                  <a:schemeClr val="bg1"/>
                </a:solidFill>
              </a:rPr>
              <a:t>Phytosanitary</a:t>
            </a:r>
            <a:r>
              <a:rPr lang="en-US" dirty="0">
                <a:solidFill>
                  <a:schemeClr val="bg1"/>
                </a:solidFill>
              </a:rPr>
              <a:t> Administration, </a:t>
            </a:r>
            <a:r>
              <a:rPr lang="en-US" dirty="0" err="1">
                <a:solidFill>
                  <a:schemeClr val="bg1"/>
                </a:solidFill>
              </a:rPr>
              <a:t>Bugwood.org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6" name="Textplatzhalter 15"/>
          <p:cNvSpPr>
            <a:spLocks noGrp="1"/>
          </p:cNvSpPr>
          <p:nvPr>
            <p:ph type="body" sz="quarter" idx="24"/>
          </p:nvPr>
        </p:nvSpPr>
        <p:spPr>
          <a:xfrm>
            <a:off x="1819275" y="5782301"/>
            <a:ext cx="1841500" cy="320388"/>
          </a:xfrm>
        </p:spPr>
        <p:txBody>
          <a:bodyPr/>
          <a:lstStyle/>
          <a:p>
            <a:r>
              <a:rPr lang="de-DE" dirty="0">
                <a:solidFill>
                  <a:srgbClr val="FFFFFF"/>
                </a:solidFill>
              </a:rPr>
              <a:t>© </a:t>
            </a:r>
            <a:r>
              <a:rPr lang="en-US" dirty="0">
                <a:solidFill>
                  <a:srgbClr val="FFFFFF"/>
                </a:solidFill>
              </a:rPr>
              <a:t>Paul Wray Iowa State University </a:t>
            </a:r>
            <a:r>
              <a:rPr lang="en-US" dirty="0" err="1">
                <a:solidFill>
                  <a:srgbClr val="FFFFFF"/>
                </a:solidFill>
              </a:rPr>
              <a:t>Bugwood.org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37" name="Textplatzhalter 16"/>
          <p:cNvSpPr>
            <a:spLocks noGrp="1"/>
          </p:cNvSpPr>
          <p:nvPr>
            <p:ph type="body" sz="quarter" idx="25"/>
          </p:nvPr>
        </p:nvSpPr>
        <p:spPr>
          <a:xfrm>
            <a:off x="4574940" y="5782301"/>
            <a:ext cx="1841500" cy="320388"/>
          </a:xfrm>
        </p:spPr>
        <p:txBody>
          <a:bodyPr/>
          <a:lstStyle/>
          <a:p>
            <a:r>
              <a:rPr lang="de-D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©  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Keith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Kanoti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Maine Forest Service </a:t>
            </a:r>
            <a:b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 Bill Cook Michigan State University </a:t>
            </a: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Bugwood.org</a:t>
            </a:r>
            <a:endParaRPr lang="de-DE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platzhalter 17"/>
          <p:cNvSpPr>
            <a:spLocks noGrp="1"/>
          </p:cNvSpPr>
          <p:nvPr>
            <p:ph type="body" sz="quarter" idx="26"/>
          </p:nvPr>
        </p:nvSpPr>
        <p:spPr>
          <a:xfrm>
            <a:off x="1819275" y="7534313"/>
            <a:ext cx="1841500" cy="320388"/>
          </a:xfrm>
        </p:spPr>
        <p:txBody>
          <a:bodyPr/>
          <a:lstStyle/>
          <a:p>
            <a:r>
              <a:rPr lang="de-DE" dirty="0">
                <a:solidFill>
                  <a:srgbClr val="FFFFFF"/>
                </a:solidFill>
              </a:rPr>
              <a:t>© Line1</a:t>
            </a:r>
          </a:p>
        </p:txBody>
      </p:sp>
      <p:sp>
        <p:nvSpPr>
          <p:cNvPr id="39" name="Textplatzhalter 18"/>
          <p:cNvSpPr>
            <a:spLocks noGrp="1"/>
          </p:cNvSpPr>
          <p:nvPr>
            <p:ph type="body" sz="quarter" idx="27"/>
          </p:nvPr>
        </p:nvSpPr>
        <p:spPr>
          <a:xfrm>
            <a:off x="4574940" y="7534313"/>
            <a:ext cx="1841500" cy="320388"/>
          </a:xfrm>
        </p:spPr>
        <p:txBody>
          <a:bodyPr/>
          <a:lstStyle/>
          <a:p>
            <a:r>
              <a:rPr lang="de-DE" dirty="0" err="1" smtClean="0"/>
              <a:t>www.korina.info</a:t>
            </a:r>
            <a:endParaRPr lang="de-DE" dirty="0"/>
          </a:p>
        </p:txBody>
      </p:sp>
      <p:sp>
        <p:nvSpPr>
          <p:cNvPr id="40" name="Textplatzhalter 19"/>
          <p:cNvSpPr>
            <a:spLocks noGrp="1"/>
          </p:cNvSpPr>
          <p:nvPr>
            <p:ph type="body" sz="quarter" idx="28"/>
          </p:nvPr>
        </p:nvSpPr>
        <p:spPr>
          <a:xfrm>
            <a:off x="1819275" y="9287048"/>
            <a:ext cx="1841500" cy="320388"/>
          </a:xfrm>
        </p:spPr>
        <p:txBody>
          <a:bodyPr/>
          <a:lstStyle/>
          <a:p>
            <a:r>
              <a:rPr lang="de-DE" dirty="0" err="1" smtClean="0">
                <a:solidFill>
                  <a:srgbClr val="FFFFFF"/>
                </a:solidFill>
              </a:rPr>
              <a:t>www.korina.info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41" name="Textplatzhalter 20"/>
          <p:cNvSpPr>
            <a:spLocks noGrp="1"/>
          </p:cNvSpPr>
          <p:nvPr>
            <p:ph type="body" sz="quarter" idx="29"/>
          </p:nvPr>
        </p:nvSpPr>
        <p:spPr>
          <a:xfrm>
            <a:off x="4574940" y="9287048"/>
            <a:ext cx="1841500" cy="320388"/>
          </a:xfrm>
        </p:spPr>
        <p:txBody>
          <a:bodyPr/>
          <a:lstStyle/>
          <a:p>
            <a:r>
              <a:rPr lang="de-DE" dirty="0" err="1">
                <a:solidFill>
                  <a:srgbClr val="FFFFFF"/>
                </a:solidFill>
              </a:rPr>
              <a:t>www.korina.info</a:t>
            </a:r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048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Macintosh PowerPoint</Application>
  <PresentationFormat>Benutzerdefiniert</PresentationFormat>
  <Paragraphs>10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Office-Design</vt:lpstr>
      <vt:lpstr>PowerPoint-Präsentation</vt:lpstr>
    </vt:vector>
  </TitlesOfParts>
  <Company>ö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 Leube</dc:creator>
  <cp:lastModifiedBy>Christin Leube</cp:lastModifiedBy>
  <cp:revision>19</cp:revision>
  <dcterms:created xsi:type="dcterms:W3CDTF">2015-01-19T20:06:57Z</dcterms:created>
  <dcterms:modified xsi:type="dcterms:W3CDTF">2015-01-21T16:32:24Z</dcterms:modified>
</cp:coreProperties>
</file>