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3"/>
  </p:handoutMasterIdLst>
  <p:sldIdLst>
    <p:sldId id="256" r:id="rId2"/>
  </p:sldIdLst>
  <p:sldSz cx="7562850" cy="10688638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91">
          <p15:clr>
            <a:srgbClr val="A4A3A4"/>
          </p15:clr>
        </p15:guide>
        <p15:guide id="2" pos="3902">
          <p15:clr>
            <a:srgbClr val="A4A3A4"/>
          </p15:clr>
        </p15:guide>
        <p15:guide id="3" pos="689">
          <p15:clr>
            <a:srgbClr val="A4A3A4"/>
          </p15:clr>
        </p15:guide>
        <p15:guide id="4" pos="22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D8DFE1"/>
    <a:srgbClr val="E54E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76" autoAdjust="0"/>
    <p:restoredTop sz="94661"/>
  </p:normalViewPr>
  <p:slideViewPr>
    <p:cSldViewPr snapToGrid="0" snapToObjects="1" showGuides="1">
      <p:cViewPr>
        <p:scale>
          <a:sx n="192" d="100"/>
          <a:sy n="192" d="100"/>
        </p:scale>
        <p:origin x="2416" y="-2424"/>
      </p:cViewPr>
      <p:guideLst>
        <p:guide orient="horz" pos="3991"/>
        <p:guide pos="3902"/>
        <p:guide pos="689"/>
        <p:guide pos="227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BAAE1D-CB8B-4049-B59F-1859BA78FBD6}" type="datetimeFigureOut">
              <a:rPr lang="de-DE" smtClean="0"/>
              <a:t>12.12.17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7152B7-600E-1D45-B9C9-E91801E769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27324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099271" y="986884"/>
            <a:ext cx="5094889" cy="657872"/>
          </a:xfrm>
        </p:spPr>
        <p:txBody>
          <a:bodyPr wrap="none" lIns="0" tIns="0" rIns="0" bIns="0" anchor="t" anchorCtr="0">
            <a:noAutofit/>
          </a:bodyPr>
          <a:lstStyle>
            <a:lvl1pPr algn="l">
              <a:lnSpc>
                <a:spcPct val="90000"/>
              </a:lnSpc>
              <a:defRPr sz="2700"/>
            </a:lvl1pPr>
          </a:lstStyle>
          <a:p>
            <a:r>
              <a:rPr lang="de-DE" dirty="0" smtClean="0"/>
              <a:t>Team Bezeichnung</a:t>
            </a:r>
            <a:endParaRPr lang="de-DE" dirty="0"/>
          </a:p>
        </p:txBody>
      </p:sp>
      <p:sp>
        <p:nvSpPr>
          <p:cNvPr id="21" name="Bildplatzhalter 13" descr="Foto einfügen" title="Foto"/>
          <p:cNvSpPr>
            <a:spLocks noGrp="1"/>
          </p:cNvSpPr>
          <p:nvPr>
            <p:ph type="pic" sz="quarter" idx="14" hasCustomPrompt="1"/>
          </p:nvPr>
        </p:nvSpPr>
        <p:spPr>
          <a:xfrm>
            <a:off x="1098955" y="5751248"/>
            <a:ext cx="2504670" cy="1875978"/>
          </a:xfrm>
        </p:spPr>
        <p:txBody>
          <a:bodyPr anchor="ctr"/>
          <a:lstStyle>
            <a:lvl1pPr algn="l">
              <a:defRPr b="1">
                <a:solidFill>
                  <a:srgbClr val="E54E07"/>
                </a:solidFill>
              </a:defRPr>
            </a:lvl1pPr>
          </a:lstStyle>
          <a:p>
            <a:r>
              <a:rPr lang="de-DE" dirty="0" smtClean="0"/>
              <a:t>Foto</a:t>
            </a:r>
            <a:endParaRPr lang="de-DE" dirty="0"/>
          </a:p>
        </p:txBody>
      </p:sp>
      <p:sp>
        <p:nvSpPr>
          <p:cNvPr id="23" name="Textplatzhalter 67"/>
          <p:cNvSpPr>
            <a:spLocks noGrp="1"/>
          </p:cNvSpPr>
          <p:nvPr>
            <p:ph type="body" sz="quarter" idx="26" hasCustomPrompt="1"/>
          </p:nvPr>
        </p:nvSpPr>
        <p:spPr>
          <a:xfrm>
            <a:off x="1099272" y="7317385"/>
            <a:ext cx="2504353" cy="309841"/>
          </a:xfrm>
          <a:prstGeom prst="rect">
            <a:avLst/>
          </a:prstGeom>
        </p:spPr>
        <p:txBody>
          <a:bodyPr vert="horz" wrap="square" lIns="72000" tIns="0" rIns="36000" bIns="46800" anchor="b" anchorCtr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de-DE" sz="800" smtClean="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r>
              <a:rPr lang="de-DE" sz="800" dirty="0" smtClean="0">
                <a:solidFill>
                  <a:prstClr val="black"/>
                </a:solidFill>
                <a:latin typeface="+mn-lt"/>
              </a:rPr>
              <a:t>© Copyright</a:t>
            </a:r>
          </a:p>
        </p:txBody>
      </p:sp>
      <p:sp>
        <p:nvSpPr>
          <p:cNvPr id="19" name="Bildplatzhalter 13" descr="Foto einfügen" title="Foto"/>
          <p:cNvSpPr>
            <a:spLocks noGrp="1"/>
          </p:cNvSpPr>
          <p:nvPr>
            <p:ph type="pic" sz="quarter" idx="27" hasCustomPrompt="1"/>
          </p:nvPr>
        </p:nvSpPr>
        <p:spPr>
          <a:xfrm>
            <a:off x="3689490" y="5751248"/>
            <a:ext cx="2504670" cy="1875978"/>
          </a:xfrm>
        </p:spPr>
        <p:txBody>
          <a:bodyPr anchor="ctr"/>
          <a:lstStyle>
            <a:lvl1pPr algn="l">
              <a:defRPr b="1">
                <a:solidFill>
                  <a:srgbClr val="E54E07"/>
                </a:solidFill>
              </a:defRPr>
            </a:lvl1pPr>
          </a:lstStyle>
          <a:p>
            <a:r>
              <a:rPr lang="de-DE" dirty="0" smtClean="0"/>
              <a:t>Foto</a:t>
            </a:r>
            <a:endParaRPr lang="de-DE" dirty="0"/>
          </a:p>
        </p:txBody>
      </p:sp>
      <p:sp>
        <p:nvSpPr>
          <p:cNvPr id="20" name="Textplatzhalter 67"/>
          <p:cNvSpPr>
            <a:spLocks noGrp="1"/>
          </p:cNvSpPr>
          <p:nvPr>
            <p:ph type="body" sz="quarter" idx="28" hasCustomPrompt="1"/>
          </p:nvPr>
        </p:nvSpPr>
        <p:spPr>
          <a:xfrm>
            <a:off x="3689807" y="7317385"/>
            <a:ext cx="2504353" cy="309841"/>
          </a:xfrm>
          <a:prstGeom prst="rect">
            <a:avLst/>
          </a:prstGeom>
        </p:spPr>
        <p:txBody>
          <a:bodyPr vert="horz" wrap="square" lIns="72000" tIns="0" rIns="36000" bIns="46800" anchor="b" anchorCtr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de-DE" sz="800" smtClean="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r>
              <a:rPr lang="de-DE" sz="800" dirty="0" smtClean="0">
                <a:solidFill>
                  <a:prstClr val="black"/>
                </a:solidFill>
                <a:latin typeface="+mn-lt"/>
              </a:rPr>
              <a:t>© Copyright</a:t>
            </a:r>
          </a:p>
        </p:txBody>
      </p:sp>
      <p:sp>
        <p:nvSpPr>
          <p:cNvPr id="29" name="Bildplatzhalter 13" descr="Foto einfügen" title="Foto"/>
          <p:cNvSpPr>
            <a:spLocks noGrp="1"/>
          </p:cNvSpPr>
          <p:nvPr>
            <p:ph type="pic" sz="quarter" idx="29" hasCustomPrompt="1"/>
          </p:nvPr>
        </p:nvSpPr>
        <p:spPr>
          <a:xfrm>
            <a:off x="1098955" y="3790540"/>
            <a:ext cx="2504670" cy="1875978"/>
          </a:xfrm>
        </p:spPr>
        <p:txBody>
          <a:bodyPr anchor="ctr"/>
          <a:lstStyle>
            <a:lvl1pPr algn="l">
              <a:defRPr b="1">
                <a:solidFill>
                  <a:srgbClr val="E54E07"/>
                </a:solidFill>
              </a:defRPr>
            </a:lvl1pPr>
          </a:lstStyle>
          <a:p>
            <a:r>
              <a:rPr lang="de-DE" dirty="0" smtClean="0"/>
              <a:t>Foto</a:t>
            </a:r>
            <a:endParaRPr lang="de-DE" dirty="0"/>
          </a:p>
        </p:txBody>
      </p:sp>
      <p:sp>
        <p:nvSpPr>
          <p:cNvPr id="30" name="Textplatzhalter 67"/>
          <p:cNvSpPr>
            <a:spLocks noGrp="1"/>
          </p:cNvSpPr>
          <p:nvPr>
            <p:ph type="body" sz="quarter" idx="30" hasCustomPrompt="1"/>
          </p:nvPr>
        </p:nvSpPr>
        <p:spPr>
          <a:xfrm>
            <a:off x="1099272" y="5356677"/>
            <a:ext cx="2504353" cy="309841"/>
          </a:xfrm>
          <a:prstGeom prst="rect">
            <a:avLst/>
          </a:prstGeom>
        </p:spPr>
        <p:txBody>
          <a:bodyPr vert="horz" wrap="square" lIns="72000" tIns="0" rIns="36000" bIns="46800" anchor="b" anchorCtr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de-DE" sz="800" smtClean="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r>
              <a:rPr lang="de-DE" sz="800" dirty="0" smtClean="0">
                <a:solidFill>
                  <a:prstClr val="black"/>
                </a:solidFill>
                <a:latin typeface="+mn-lt"/>
              </a:rPr>
              <a:t>© Copyright</a:t>
            </a:r>
          </a:p>
        </p:txBody>
      </p:sp>
      <p:sp>
        <p:nvSpPr>
          <p:cNvPr id="31" name="Bildplatzhalter 13" descr="Foto einfügen" title="Foto"/>
          <p:cNvSpPr>
            <a:spLocks noGrp="1"/>
          </p:cNvSpPr>
          <p:nvPr>
            <p:ph type="pic" sz="quarter" idx="31" hasCustomPrompt="1"/>
          </p:nvPr>
        </p:nvSpPr>
        <p:spPr>
          <a:xfrm>
            <a:off x="3689490" y="3790540"/>
            <a:ext cx="2504670" cy="1875978"/>
          </a:xfrm>
        </p:spPr>
        <p:txBody>
          <a:bodyPr anchor="ctr"/>
          <a:lstStyle>
            <a:lvl1pPr algn="l">
              <a:defRPr b="1">
                <a:solidFill>
                  <a:srgbClr val="E54E07"/>
                </a:solidFill>
              </a:defRPr>
            </a:lvl1pPr>
          </a:lstStyle>
          <a:p>
            <a:r>
              <a:rPr lang="de-DE" dirty="0" smtClean="0"/>
              <a:t>Foto</a:t>
            </a:r>
            <a:endParaRPr lang="de-DE" dirty="0"/>
          </a:p>
        </p:txBody>
      </p:sp>
      <p:sp>
        <p:nvSpPr>
          <p:cNvPr id="32" name="Textplatzhalter 67"/>
          <p:cNvSpPr>
            <a:spLocks noGrp="1"/>
          </p:cNvSpPr>
          <p:nvPr>
            <p:ph type="body" sz="quarter" idx="32" hasCustomPrompt="1"/>
          </p:nvPr>
        </p:nvSpPr>
        <p:spPr>
          <a:xfrm>
            <a:off x="3689807" y="5356677"/>
            <a:ext cx="2504353" cy="309841"/>
          </a:xfrm>
          <a:prstGeom prst="rect">
            <a:avLst/>
          </a:prstGeom>
        </p:spPr>
        <p:txBody>
          <a:bodyPr vert="horz" wrap="square" lIns="72000" tIns="0" rIns="36000" bIns="46800" anchor="b" anchorCtr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de-DE" sz="800" smtClean="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r>
              <a:rPr lang="de-DE" sz="800" dirty="0" smtClean="0">
                <a:solidFill>
                  <a:prstClr val="black"/>
                </a:solidFill>
                <a:latin typeface="+mn-lt"/>
              </a:rPr>
              <a:t>© Copyright</a:t>
            </a:r>
          </a:p>
        </p:txBody>
      </p:sp>
      <p:sp>
        <p:nvSpPr>
          <p:cNvPr id="33" name="Bildplatzhalter 13" descr="Foto einfügen" title="Foto"/>
          <p:cNvSpPr>
            <a:spLocks noGrp="1"/>
          </p:cNvSpPr>
          <p:nvPr>
            <p:ph type="pic" sz="quarter" idx="33" hasCustomPrompt="1"/>
          </p:nvPr>
        </p:nvSpPr>
        <p:spPr>
          <a:xfrm>
            <a:off x="1098955" y="1829832"/>
            <a:ext cx="2504670" cy="1875978"/>
          </a:xfrm>
        </p:spPr>
        <p:txBody>
          <a:bodyPr anchor="ctr"/>
          <a:lstStyle>
            <a:lvl1pPr algn="l">
              <a:defRPr b="1">
                <a:solidFill>
                  <a:srgbClr val="E54E07"/>
                </a:solidFill>
              </a:defRPr>
            </a:lvl1pPr>
          </a:lstStyle>
          <a:p>
            <a:r>
              <a:rPr lang="de-DE" dirty="0" smtClean="0"/>
              <a:t>Foto</a:t>
            </a:r>
            <a:endParaRPr lang="de-DE" dirty="0"/>
          </a:p>
        </p:txBody>
      </p:sp>
      <p:sp>
        <p:nvSpPr>
          <p:cNvPr id="34" name="Textplatzhalter 67"/>
          <p:cNvSpPr>
            <a:spLocks noGrp="1"/>
          </p:cNvSpPr>
          <p:nvPr>
            <p:ph type="body" sz="quarter" idx="34" hasCustomPrompt="1"/>
          </p:nvPr>
        </p:nvSpPr>
        <p:spPr>
          <a:xfrm>
            <a:off x="1099272" y="3395969"/>
            <a:ext cx="2504353" cy="309841"/>
          </a:xfrm>
          <a:prstGeom prst="rect">
            <a:avLst/>
          </a:prstGeom>
        </p:spPr>
        <p:txBody>
          <a:bodyPr vert="horz" wrap="square" lIns="72000" tIns="0" rIns="36000" bIns="46800" anchor="b" anchorCtr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de-DE" sz="800" smtClean="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r>
              <a:rPr lang="de-DE" sz="800" dirty="0" smtClean="0">
                <a:solidFill>
                  <a:prstClr val="black"/>
                </a:solidFill>
                <a:latin typeface="+mn-lt"/>
              </a:rPr>
              <a:t>© Copyright</a:t>
            </a:r>
          </a:p>
        </p:txBody>
      </p:sp>
      <p:sp>
        <p:nvSpPr>
          <p:cNvPr id="35" name="Bildplatzhalter 13" descr="Foto einfügen" title="Foto"/>
          <p:cNvSpPr>
            <a:spLocks noGrp="1"/>
          </p:cNvSpPr>
          <p:nvPr>
            <p:ph type="pic" sz="quarter" idx="35" hasCustomPrompt="1"/>
          </p:nvPr>
        </p:nvSpPr>
        <p:spPr>
          <a:xfrm>
            <a:off x="3689490" y="1829832"/>
            <a:ext cx="2504670" cy="1875978"/>
          </a:xfrm>
        </p:spPr>
        <p:txBody>
          <a:bodyPr anchor="ctr"/>
          <a:lstStyle>
            <a:lvl1pPr algn="l">
              <a:defRPr b="1">
                <a:solidFill>
                  <a:srgbClr val="E54E07"/>
                </a:solidFill>
              </a:defRPr>
            </a:lvl1pPr>
          </a:lstStyle>
          <a:p>
            <a:r>
              <a:rPr lang="de-DE" dirty="0" smtClean="0"/>
              <a:t>Foto</a:t>
            </a:r>
            <a:endParaRPr lang="de-DE" dirty="0"/>
          </a:p>
        </p:txBody>
      </p:sp>
      <p:sp>
        <p:nvSpPr>
          <p:cNvPr id="36" name="Textplatzhalter 67"/>
          <p:cNvSpPr>
            <a:spLocks noGrp="1"/>
          </p:cNvSpPr>
          <p:nvPr>
            <p:ph type="body" sz="quarter" idx="36" hasCustomPrompt="1"/>
          </p:nvPr>
        </p:nvSpPr>
        <p:spPr>
          <a:xfrm>
            <a:off x="3689807" y="3395969"/>
            <a:ext cx="2504353" cy="309841"/>
          </a:xfrm>
          <a:prstGeom prst="rect">
            <a:avLst/>
          </a:prstGeom>
        </p:spPr>
        <p:txBody>
          <a:bodyPr vert="horz" wrap="square" lIns="72000" tIns="0" rIns="36000" bIns="46800" anchor="b" anchorCtr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de-DE" sz="800" smtClean="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r>
              <a:rPr lang="de-DE" sz="800" dirty="0" smtClean="0">
                <a:solidFill>
                  <a:prstClr val="black"/>
                </a:solidFill>
                <a:latin typeface="+mn-lt"/>
              </a:rPr>
              <a:t>© Copyright</a:t>
            </a:r>
          </a:p>
        </p:txBody>
      </p:sp>
    </p:spTree>
    <p:extLst>
      <p:ext uri="{BB962C8B-B14F-4D97-AF65-F5344CB8AC3E}">
        <p14:creationId xmlns:p14="http://schemas.microsoft.com/office/powerpoint/2010/main" val="14845711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093788" y="428042"/>
            <a:ext cx="6090920" cy="9716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Team Bezeichnung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78143" y="7442485"/>
            <a:ext cx="6806565" cy="2105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Mastertextformat bearbeiten</a:t>
            </a:r>
          </a:p>
        </p:txBody>
      </p:sp>
      <p:pic>
        <p:nvPicPr>
          <p:cNvPr id="6" name="Bild 5" descr="steckbrief.pd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560000" cy="1069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218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457200" rtl="0" eaLnBrk="1" latinLnBrk="0" hangingPunct="1">
        <a:spcBef>
          <a:spcPct val="20000"/>
        </a:spcBef>
        <a:buFont typeface="Arial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jp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Team A</a:t>
            </a:r>
            <a:endParaRPr lang="de-DE" dirty="0"/>
          </a:p>
        </p:txBody>
      </p:sp>
      <p:pic>
        <p:nvPicPr>
          <p:cNvPr id="26" name="Bildplatzhalter 25" descr="A_05.png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7" r="5417"/>
          <a:stretch>
            <a:fillRect/>
          </a:stretch>
        </p:blipFill>
        <p:spPr/>
      </p:pic>
      <p:sp>
        <p:nvSpPr>
          <p:cNvPr id="4" name="Textplatzhalter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FFFF"/>
                </a:solidFill>
              </a:rPr>
              <a:t>Becca</a:t>
            </a:r>
            <a:r>
              <a:rPr lang="en-US" dirty="0">
                <a:solidFill>
                  <a:srgbClr val="FFFFFF"/>
                </a:solidFill>
              </a:rPr>
              <a:t> MacDonald Sault College </a:t>
            </a:r>
            <a:r>
              <a:rPr lang="en-US" dirty="0" err="1" smtClean="0">
                <a:solidFill>
                  <a:srgbClr val="FFFFFF"/>
                </a:solidFill>
              </a:rPr>
              <a:t>Bugwood.org</a:t>
            </a:r>
            <a:endParaRPr lang="de-DE" dirty="0">
              <a:solidFill>
                <a:srgbClr val="FFFFFF"/>
              </a:solidFill>
            </a:endParaRPr>
          </a:p>
        </p:txBody>
      </p:sp>
      <p:pic>
        <p:nvPicPr>
          <p:cNvPr id="27" name="Bildplatzhalter 26" descr="A_06.png"/>
          <p:cNvPicPr>
            <a:picLocks noGrp="1" noChangeAspect="1"/>
          </p:cNvPicPr>
          <p:nvPr>
            <p:ph type="pic" sz="quarter" idx="2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" b="98"/>
          <a:stretch>
            <a:fillRect/>
          </a:stretch>
        </p:blipFill>
        <p:spPr/>
      </p:pic>
      <p:sp>
        <p:nvSpPr>
          <p:cNvPr id="6" name="Textplatzhalter 5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FFFFFF"/>
                </a:solidFill>
              </a:rPr>
              <a:t>www.korina.info</a:t>
            </a:r>
            <a:endParaRPr lang="de-DE" dirty="0">
              <a:solidFill>
                <a:srgbClr val="FFFFFF"/>
              </a:solidFill>
            </a:endParaRPr>
          </a:p>
        </p:txBody>
      </p:sp>
      <p:pic>
        <p:nvPicPr>
          <p:cNvPr id="24" name="Bildplatzhalter 23" descr="A_03.png"/>
          <p:cNvPicPr>
            <a:picLocks noGrp="1" noChangeAspect="1"/>
          </p:cNvPicPr>
          <p:nvPr>
            <p:ph type="pic" sz="quarter" idx="29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1" r="5461"/>
          <a:stretch>
            <a:fillRect/>
          </a:stretch>
        </p:blipFill>
        <p:spPr/>
      </p:pic>
      <p:sp>
        <p:nvSpPr>
          <p:cNvPr id="8" name="Textplatzhalter 7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Paul </a:t>
            </a:r>
            <a:r>
              <a:rPr lang="de-DE" dirty="0" err="1" smtClean="0">
                <a:solidFill>
                  <a:schemeClr val="bg1"/>
                </a:solidFill>
              </a:rPr>
              <a:t>Wray</a:t>
            </a:r>
            <a:r>
              <a:rPr lang="de-DE" dirty="0" smtClean="0">
                <a:solidFill>
                  <a:schemeClr val="bg1"/>
                </a:solidFill>
              </a:rPr>
              <a:t> </a:t>
            </a:r>
            <a:r>
              <a:rPr lang="de-DE" dirty="0" smtClean="0">
                <a:solidFill>
                  <a:srgbClr val="FFFFFF"/>
                </a:solidFill>
              </a:rPr>
              <a:t>Iowa </a:t>
            </a:r>
            <a:r>
              <a:rPr lang="de-DE" dirty="0">
                <a:solidFill>
                  <a:srgbClr val="FFFFFF"/>
                </a:solidFill>
              </a:rPr>
              <a:t>State University, </a:t>
            </a:r>
            <a:r>
              <a:rPr lang="de-DE" dirty="0" err="1" smtClean="0">
                <a:solidFill>
                  <a:srgbClr val="FFFFFF"/>
                </a:solidFill>
              </a:rPr>
              <a:t>Bugwood.org</a:t>
            </a:r>
            <a:endParaRPr lang="de-DE" dirty="0">
              <a:solidFill>
                <a:srgbClr val="FFFFFF"/>
              </a:solidFill>
            </a:endParaRPr>
          </a:p>
        </p:txBody>
      </p:sp>
      <p:pic>
        <p:nvPicPr>
          <p:cNvPr id="25" name="Bildplatzhalter 24" descr="A_04.png"/>
          <p:cNvPicPr>
            <a:picLocks noGrp="1" noChangeAspect="1"/>
          </p:cNvPicPr>
          <p:nvPr>
            <p:ph type="pic" sz="quarter" idx="3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" b="74"/>
          <a:stretch>
            <a:fillRect/>
          </a:stretch>
        </p:blipFill>
        <p:spPr/>
      </p:pic>
      <p:sp>
        <p:nvSpPr>
          <p:cNvPr id="10" name="Textplatzhalter 9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de-DE" dirty="0" err="1" smtClean="0">
                <a:solidFill>
                  <a:schemeClr val="bg1"/>
                </a:solidFill>
              </a:rPr>
              <a:t>www.korina.info</a:t>
            </a:r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22" name="Bildplatzhalter 21"/>
          <p:cNvPicPr>
            <a:picLocks noGrp="1" noChangeAspect="1"/>
          </p:cNvPicPr>
          <p:nvPr>
            <p:ph type="pic" sz="quarter" idx="33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422"/>
          <a:stretch/>
        </p:blipFill>
        <p:spPr>
          <a:xfrm>
            <a:off x="1098954" y="1829832"/>
            <a:ext cx="2504671" cy="1864047"/>
          </a:xfrm>
        </p:spPr>
      </p:pic>
      <p:sp>
        <p:nvSpPr>
          <p:cNvPr id="12" name="Textplatzhalter 11"/>
          <p:cNvSpPr>
            <a:spLocks noGrp="1"/>
          </p:cNvSpPr>
          <p:nvPr>
            <p:ph type="body" sz="quarter" idx="34"/>
          </p:nvPr>
        </p:nvSpPr>
        <p:spPr/>
        <p:txBody>
          <a:bodyPr lIns="72000" bIns="46800"/>
          <a:lstStyle/>
          <a:p>
            <a:r>
              <a:rPr lang="de-DE" dirty="0">
                <a:solidFill>
                  <a:schemeClr val="bg1"/>
                </a:solidFill>
              </a:rPr>
              <a:t>Bill Cook Michigan State University </a:t>
            </a:r>
            <a:r>
              <a:rPr lang="de-DE" dirty="0" err="1">
                <a:solidFill>
                  <a:schemeClr val="bg1"/>
                </a:solidFill>
              </a:rPr>
              <a:t>Bugwood.org</a:t>
            </a:r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23" name="Bildplatzhalter 22" descr="A_02.png"/>
          <p:cNvPicPr>
            <a:picLocks noGrp="1" noChangeAspect="1"/>
          </p:cNvPicPr>
          <p:nvPr>
            <p:ph type="pic" sz="quarter" idx="35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1" r="5461"/>
          <a:stretch>
            <a:fillRect/>
          </a:stretch>
        </p:blipFill>
        <p:spPr/>
      </p:pic>
      <p:sp>
        <p:nvSpPr>
          <p:cNvPr id="14" name="Textplatzhalter 13"/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en-US" dirty="0"/>
              <a:t>Rob </a:t>
            </a:r>
            <a:r>
              <a:rPr lang="en-US" dirty="0" err="1"/>
              <a:t>Routledge</a:t>
            </a:r>
            <a:r>
              <a:rPr lang="en-US" dirty="0"/>
              <a:t> Sault College </a:t>
            </a:r>
            <a:r>
              <a:rPr lang="en-US" dirty="0" err="1" smtClean="0"/>
              <a:t>Bugwood.org</a:t>
            </a:r>
            <a:endParaRPr lang="de-DE" dirty="0"/>
          </a:p>
        </p:txBody>
      </p:sp>
      <p:graphicFrame>
        <p:nvGraphicFramePr>
          <p:cNvPr id="15" name="Tabel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4337018"/>
              </p:ext>
            </p:extLst>
          </p:nvPr>
        </p:nvGraphicFramePr>
        <p:xfrm>
          <a:off x="1095162" y="7715641"/>
          <a:ext cx="5098998" cy="18877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50692"/>
                <a:gridCol w="2548306"/>
              </a:tblGrid>
              <a:tr h="258689">
                <a:tc>
                  <a:txBody>
                    <a:bodyPr/>
                    <a:lstStyle/>
                    <a:p>
                      <a:r>
                        <a:rPr lang="de-DE" sz="1200" u="none" smtClean="0"/>
                        <a:t>Name:</a:t>
                      </a:r>
                      <a:endParaRPr lang="de-DE" sz="1200" u="none" dirty="0"/>
                    </a:p>
                  </a:txBody>
                  <a:tcPr marL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Name:</a:t>
                      </a:r>
                      <a:endParaRPr lang="de-DE" sz="1200" dirty="0"/>
                    </a:p>
                  </a:txBody>
                  <a:tcPr marL="108000" marT="0" marB="0" anchor="ctr">
                    <a:lnL w="762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43619"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Einfuhrgrund:</a:t>
                      </a:r>
                    </a:p>
                    <a:p>
                      <a:endParaRPr lang="de-DE" sz="1200" dirty="0"/>
                    </a:p>
                  </a:txBody>
                  <a:tcPr marL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Einfuhrgrund:</a:t>
                      </a:r>
                    </a:p>
                    <a:p>
                      <a:endParaRPr lang="de-DE" sz="1200" dirty="0"/>
                    </a:p>
                  </a:txBody>
                  <a:tcPr marL="108000" marT="0" marB="0" anchor="ctr">
                    <a:lnL w="762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2734"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Heimat:</a:t>
                      </a:r>
                      <a:endParaRPr lang="de-DE" sz="1200" dirty="0"/>
                    </a:p>
                  </a:txBody>
                  <a:tcPr marL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Heimat:</a:t>
                      </a:r>
                      <a:endParaRPr lang="de-DE" sz="1200" dirty="0"/>
                    </a:p>
                  </a:txBody>
                  <a:tcPr marL="108000" marT="0" marB="0" anchor="ctr">
                    <a:lnL w="762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</a:tr>
              <a:tr h="638856"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Auswirkungen:</a:t>
                      </a:r>
                    </a:p>
                    <a:p>
                      <a:endParaRPr lang="de-DE" sz="1200" dirty="0" smtClean="0"/>
                    </a:p>
                    <a:p>
                      <a:endParaRPr lang="de-DE" sz="1200" dirty="0"/>
                    </a:p>
                  </a:txBody>
                  <a:tcPr marL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Auswirkungen:</a:t>
                      </a:r>
                    </a:p>
                    <a:p>
                      <a:endParaRPr lang="de-DE" sz="1200" dirty="0" smtClean="0"/>
                    </a:p>
                    <a:p>
                      <a:endParaRPr lang="de-DE" sz="1200" dirty="0"/>
                    </a:p>
                  </a:txBody>
                  <a:tcPr marL="108000" marT="0" marB="0" anchor="ctr">
                    <a:lnL w="762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3852"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rgbClr val="E54E07"/>
                          </a:solidFill>
                        </a:rPr>
                        <a:t>Bitte</a:t>
                      </a:r>
                      <a:r>
                        <a:rPr lang="de-DE" sz="1200" baseline="0" dirty="0" smtClean="0">
                          <a:solidFill>
                            <a:srgbClr val="E54E07"/>
                          </a:solidFill>
                        </a:rPr>
                        <a:t> sammelt 3 kleine Äste!</a:t>
                      </a:r>
                      <a:endParaRPr lang="de-DE" sz="1200" dirty="0">
                        <a:solidFill>
                          <a:srgbClr val="E54E07"/>
                        </a:solidFill>
                      </a:endParaRPr>
                    </a:p>
                  </a:txBody>
                  <a:tcPr marL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rgbClr val="E54E07"/>
                          </a:solidFill>
                        </a:rPr>
                        <a:t>Bitte sammelt</a:t>
                      </a:r>
                      <a:r>
                        <a:rPr lang="de-DE" sz="1200" baseline="0" dirty="0" smtClean="0">
                          <a:solidFill>
                            <a:srgbClr val="E54E07"/>
                          </a:solidFill>
                        </a:rPr>
                        <a:t> 3 Pflanzen!</a:t>
                      </a:r>
                      <a:endParaRPr lang="de-DE" sz="1200" dirty="0">
                        <a:solidFill>
                          <a:srgbClr val="E54E07"/>
                        </a:solidFill>
                      </a:endParaRPr>
                    </a:p>
                  </a:txBody>
                  <a:tcPr marL="108000" marT="0" marB="0" anchor="ctr">
                    <a:lnL w="762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2958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Macintosh PowerPoint</Application>
  <PresentationFormat>Benutzerdefiniert</PresentationFormat>
  <Paragraphs>17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Office-Design</vt:lpstr>
      <vt:lpstr>Team A</vt:lpstr>
    </vt:vector>
  </TitlesOfParts>
  <Company>ö</Company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Christin Leube</dc:creator>
  <cp:lastModifiedBy>Microsoft Office-Anwender</cp:lastModifiedBy>
  <cp:revision>28</cp:revision>
  <dcterms:created xsi:type="dcterms:W3CDTF">2015-01-20T08:58:50Z</dcterms:created>
  <dcterms:modified xsi:type="dcterms:W3CDTF">2017-12-12T15:49:18Z</dcterms:modified>
</cp:coreProperties>
</file>