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906000" type="A4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AEA"/>
    <a:srgbClr val="DDDDDD"/>
    <a:srgbClr val="5F5F5F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87" autoAdjust="0"/>
    <p:restoredTop sz="94660"/>
  </p:normalViewPr>
  <p:slideViewPr>
    <p:cSldViewPr>
      <p:cViewPr varScale="1">
        <p:scale>
          <a:sx n="77" d="100"/>
          <a:sy n="77" d="100"/>
        </p:scale>
        <p:origin x="3390" y="14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1E55E-D02C-4C94-B4EF-04DE224233FD}" type="datetimeFigureOut">
              <a:rPr lang="de-DE"/>
              <a:pPr>
                <a:defRPr/>
              </a:pPr>
              <a:t>30.05.2020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ACF97-DEEA-4AFC-889D-9084397E3B1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F3CEB-137F-47B7-8DF7-12B5D83F00ED}" type="datetimeFigureOut">
              <a:rPr lang="de-DE"/>
              <a:pPr>
                <a:defRPr/>
              </a:pPr>
              <a:t>30.05.2020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82C2F-56BE-4880-93A1-CFDE49B8E74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A94E04-73F9-4EC1-8C7C-6DCFF5FB5412}" type="datetimeFigureOut">
              <a:rPr lang="de-DE"/>
              <a:pPr>
                <a:defRPr/>
              </a:pPr>
              <a:t>30.05.2020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AE6129-C6B3-4DB8-8CBB-CEC5CD63C70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65E14-7CE2-4821-A2A7-DA0FA03B0AC2}" type="datetimeFigureOut">
              <a:rPr lang="de-DE"/>
              <a:pPr>
                <a:defRPr/>
              </a:pPr>
              <a:t>30.05.2020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98B5F9-D57F-4442-9B79-4AB0F3F2D4A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8959B-649C-40E6-B6A6-7131AC4D9464}" type="datetimeFigureOut">
              <a:rPr lang="de-DE"/>
              <a:pPr>
                <a:defRPr/>
              </a:pPr>
              <a:t>30.05.2020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F6F340-AD1B-421B-A1B9-E479CB209C5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D4CC8A-3075-44BA-9716-7A24A776DBC6}" type="datetimeFigureOut">
              <a:rPr lang="de-DE"/>
              <a:pPr>
                <a:defRPr/>
              </a:pPr>
              <a:t>30.05.2020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A2846-F574-4372-B5F0-919B0C76BEE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09905-D776-4C3D-8AB8-1086C7F37FCD}" type="datetimeFigureOut">
              <a:rPr lang="de-DE"/>
              <a:pPr>
                <a:defRPr/>
              </a:pPr>
              <a:t>30.05.2020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626DB-1FD3-463D-897B-DB50863760E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3571B3-46D9-4006-AB68-0CE011E045EA}" type="datetimeFigureOut">
              <a:rPr lang="de-DE"/>
              <a:pPr>
                <a:defRPr/>
              </a:pPr>
              <a:t>30.05.2020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139FAE-EDFB-4708-80DD-01F623F45AD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A31D77-FEB6-43E6-9AAD-99DC1B21E2F0}" type="datetimeFigureOut">
              <a:rPr lang="de-DE"/>
              <a:pPr>
                <a:defRPr/>
              </a:pPr>
              <a:t>30.05.2020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132794-67FA-49B4-8DD6-EA988D7B46E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3A61FE-72D6-4905-8BCD-C30C73DBF3E6}" type="datetimeFigureOut">
              <a:rPr lang="de-DE"/>
              <a:pPr>
                <a:defRPr/>
              </a:pPr>
              <a:t>30.05.2020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2E108E-0A6A-4ABA-AA75-73136E1D959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DD474-E17A-4FBC-8EA9-DF56883FA28C}" type="datetimeFigureOut">
              <a:rPr lang="de-DE"/>
              <a:pPr>
                <a:defRPr/>
              </a:pPr>
              <a:t>30.05.2020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F3510-CEE6-48B9-A630-52F1D125FEB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342900" y="396875"/>
            <a:ext cx="6172200" cy="8451850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CC7B90-7BEF-4DEE-9673-3A3B6F4E8291}" type="datetimeFigureOut">
              <a:rPr lang="de-DE"/>
              <a:pPr>
                <a:defRPr/>
              </a:pPr>
              <a:t>30.05.2020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9E960F-F313-498B-BFA4-EDBF7A6366E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5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31E9196-B31F-4715-A658-E9A038186566}" type="datetimeFigureOut">
              <a:rPr lang="de-DE"/>
              <a:pPr>
                <a:defRPr/>
              </a:pPr>
              <a:t>30.05.2020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5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5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FE745BA-8E1D-474C-9B1F-5A530983216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hyperlink" Target="http://www.zauberhafte-physik.net/" TargetMode="Externa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69" name="Oval 92"/>
          <p:cNvSpPr>
            <a:spLocks noChangeArrowheads="1"/>
          </p:cNvSpPr>
          <p:nvPr/>
        </p:nvSpPr>
        <p:spPr bwMode="auto">
          <a:xfrm>
            <a:off x="6081713" y="1831975"/>
            <a:ext cx="461962" cy="490538"/>
          </a:xfrm>
          <a:prstGeom prst="ellips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470" name="Oval 94"/>
          <p:cNvSpPr>
            <a:spLocks noChangeArrowheads="1"/>
          </p:cNvSpPr>
          <p:nvPr/>
        </p:nvSpPr>
        <p:spPr bwMode="auto">
          <a:xfrm>
            <a:off x="3670300" y="1831975"/>
            <a:ext cx="461963" cy="490538"/>
          </a:xfrm>
          <a:prstGeom prst="ellips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4471" name="Group 106"/>
          <p:cNvGrpSpPr>
            <a:grpSpLocks/>
          </p:cNvGrpSpPr>
          <p:nvPr/>
        </p:nvGrpSpPr>
        <p:grpSpPr bwMode="auto">
          <a:xfrm>
            <a:off x="3852863" y="920750"/>
            <a:ext cx="1276350" cy="1223963"/>
            <a:chOff x="1525" y="2031"/>
            <a:chExt cx="499" cy="454"/>
          </a:xfrm>
        </p:grpSpPr>
        <p:sp>
          <p:nvSpPr>
            <p:cNvPr id="14585" name="Line 101"/>
            <p:cNvSpPr>
              <a:spLocks noChangeShapeType="1"/>
            </p:cNvSpPr>
            <p:nvPr/>
          </p:nvSpPr>
          <p:spPr bwMode="auto">
            <a:xfrm flipV="1">
              <a:off x="1525" y="2031"/>
              <a:ext cx="499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4586" name="Line 102"/>
            <p:cNvSpPr>
              <a:spLocks noChangeShapeType="1"/>
            </p:cNvSpPr>
            <p:nvPr/>
          </p:nvSpPr>
          <p:spPr bwMode="auto">
            <a:xfrm>
              <a:off x="1525" y="2031"/>
              <a:ext cx="0" cy="454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4587" name="Line 103"/>
            <p:cNvSpPr>
              <a:spLocks noChangeShapeType="1"/>
            </p:cNvSpPr>
            <p:nvPr/>
          </p:nvSpPr>
          <p:spPr bwMode="auto">
            <a:xfrm>
              <a:off x="1525" y="2031"/>
              <a:ext cx="136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14472" name="Group 140"/>
          <p:cNvGrpSpPr>
            <a:grpSpLocks/>
          </p:cNvGrpSpPr>
          <p:nvPr/>
        </p:nvGrpSpPr>
        <p:grpSpPr bwMode="auto">
          <a:xfrm>
            <a:off x="5048250" y="920750"/>
            <a:ext cx="1201738" cy="1252538"/>
            <a:chOff x="1071" y="2077"/>
            <a:chExt cx="454" cy="454"/>
          </a:xfrm>
        </p:grpSpPr>
        <p:sp>
          <p:nvSpPr>
            <p:cNvPr id="14581" name="Line 99"/>
            <p:cNvSpPr>
              <a:spLocks noChangeShapeType="1"/>
            </p:cNvSpPr>
            <p:nvPr/>
          </p:nvSpPr>
          <p:spPr bwMode="auto">
            <a:xfrm>
              <a:off x="1525" y="2077"/>
              <a:ext cx="0" cy="454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grpSp>
          <p:nvGrpSpPr>
            <p:cNvPr id="14582" name="Group 105"/>
            <p:cNvGrpSpPr>
              <a:grpSpLocks/>
            </p:cNvGrpSpPr>
            <p:nvPr/>
          </p:nvGrpSpPr>
          <p:grpSpPr bwMode="auto">
            <a:xfrm>
              <a:off x="1071" y="2077"/>
              <a:ext cx="454" cy="91"/>
              <a:chOff x="2048" y="2031"/>
              <a:chExt cx="454" cy="91"/>
            </a:xfrm>
          </p:grpSpPr>
          <p:sp>
            <p:nvSpPr>
              <p:cNvPr id="14583" name="Line 98"/>
              <p:cNvSpPr>
                <a:spLocks noChangeShapeType="1"/>
              </p:cNvSpPr>
              <p:nvPr/>
            </p:nvSpPr>
            <p:spPr bwMode="auto">
              <a:xfrm>
                <a:off x="2048" y="2031"/>
                <a:ext cx="454" cy="0"/>
              </a:xfrm>
              <a:prstGeom prst="line">
                <a:avLst/>
              </a:pr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4584" name="Line 104"/>
              <p:cNvSpPr>
                <a:spLocks noChangeShapeType="1"/>
              </p:cNvSpPr>
              <p:nvPr/>
            </p:nvSpPr>
            <p:spPr bwMode="auto">
              <a:xfrm flipH="1">
                <a:off x="2387" y="2031"/>
                <a:ext cx="91" cy="9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de-DE"/>
              </a:p>
            </p:txBody>
          </p:sp>
        </p:grpSp>
      </p:grpSp>
      <p:sp>
        <p:nvSpPr>
          <p:cNvPr id="14473" name="Text Box 112"/>
          <p:cNvSpPr txBox="1">
            <a:spLocks noChangeArrowheads="1"/>
          </p:cNvSpPr>
          <p:nvPr/>
        </p:nvSpPr>
        <p:spPr bwMode="auto">
          <a:xfrm>
            <a:off x="3557588" y="1374775"/>
            <a:ext cx="404812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4474" name="Line 142"/>
          <p:cNvSpPr>
            <a:spLocks noChangeShapeType="1"/>
          </p:cNvSpPr>
          <p:nvPr/>
        </p:nvSpPr>
        <p:spPr bwMode="auto">
          <a:xfrm flipH="1">
            <a:off x="3789363" y="2144713"/>
            <a:ext cx="55562" cy="23034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4475" name="Line 152"/>
          <p:cNvSpPr>
            <a:spLocks noChangeShapeType="1"/>
          </p:cNvSpPr>
          <p:nvPr/>
        </p:nvSpPr>
        <p:spPr bwMode="auto">
          <a:xfrm flipH="1">
            <a:off x="4076700" y="3224213"/>
            <a:ext cx="0" cy="124301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Dot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4476" name="Line 153"/>
          <p:cNvSpPr>
            <a:spLocks noChangeShapeType="1"/>
          </p:cNvSpPr>
          <p:nvPr/>
        </p:nvSpPr>
        <p:spPr bwMode="auto">
          <a:xfrm>
            <a:off x="6021388" y="3297238"/>
            <a:ext cx="0" cy="11382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Dot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4477" name="Line 151"/>
          <p:cNvSpPr>
            <a:spLocks noChangeShapeType="1"/>
          </p:cNvSpPr>
          <p:nvPr/>
        </p:nvSpPr>
        <p:spPr bwMode="auto">
          <a:xfrm flipH="1">
            <a:off x="5045075" y="2173288"/>
            <a:ext cx="3175" cy="218440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4478" name="Line 159"/>
          <p:cNvSpPr>
            <a:spLocks noChangeShapeType="1"/>
          </p:cNvSpPr>
          <p:nvPr/>
        </p:nvSpPr>
        <p:spPr bwMode="auto">
          <a:xfrm flipH="1">
            <a:off x="4740275" y="2173288"/>
            <a:ext cx="7938" cy="2219325"/>
          </a:xfrm>
          <a:prstGeom prst="line">
            <a:avLst/>
          </a:prstGeom>
          <a:noFill/>
          <a:ln w="9525">
            <a:solidFill>
              <a:srgbClr val="5F5F5F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4479" name="Line 160"/>
          <p:cNvSpPr>
            <a:spLocks noChangeShapeType="1"/>
          </p:cNvSpPr>
          <p:nvPr/>
        </p:nvSpPr>
        <p:spPr bwMode="auto">
          <a:xfrm>
            <a:off x="5300663" y="2173288"/>
            <a:ext cx="0" cy="2219325"/>
          </a:xfrm>
          <a:prstGeom prst="line">
            <a:avLst/>
          </a:prstGeom>
          <a:noFill/>
          <a:ln w="9525">
            <a:solidFill>
              <a:srgbClr val="5F5F5F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4480" name="Line 166"/>
          <p:cNvSpPr>
            <a:spLocks noChangeShapeType="1"/>
          </p:cNvSpPr>
          <p:nvPr/>
        </p:nvSpPr>
        <p:spPr bwMode="auto">
          <a:xfrm>
            <a:off x="6246813" y="2144713"/>
            <a:ext cx="0" cy="23034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4481" name="Line 167"/>
          <p:cNvSpPr>
            <a:spLocks noChangeShapeType="1"/>
          </p:cNvSpPr>
          <p:nvPr/>
        </p:nvSpPr>
        <p:spPr bwMode="auto">
          <a:xfrm flipV="1">
            <a:off x="3789363" y="4448175"/>
            <a:ext cx="24479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4482" name="Line 144"/>
          <p:cNvSpPr>
            <a:spLocks noChangeShapeType="1"/>
          </p:cNvSpPr>
          <p:nvPr/>
        </p:nvSpPr>
        <p:spPr bwMode="auto">
          <a:xfrm flipH="1">
            <a:off x="3789363" y="2133600"/>
            <a:ext cx="839787" cy="1666875"/>
          </a:xfrm>
          <a:prstGeom prst="line">
            <a:avLst/>
          </a:prstGeom>
          <a:noFill/>
          <a:ln w="9525">
            <a:solidFill>
              <a:srgbClr val="5F5F5F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4483" name="Line 145"/>
          <p:cNvSpPr>
            <a:spLocks noChangeShapeType="1"/>
          </p:cNvSpPr>
          <p:nvPr/>
        </p:nvSpPr>
        <p:spPr bwMode="auto">
          <a:xfrm>
            <a:off x="5589588" y="2144713"/>
            <a:ext cx="647700" cy="1655762"/>
          </a:xfrm>
          <a:prstGeom prst="line">
            <a:avLst/>
          </a:prstGeom>
          <a:noFill/>
          <a:ln w="9525">
            <a:solidFill>
              <a:srgbClr val="5F5F5F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4484" name="Line 146"/>
          <p:cNvSpPr>
            <a:spLocks noChangeShapeType="1"/>
          </p:cNvSpPr>
          <p:nvPr/>
        </p:nvSpPr>
        <p:spPr bwMode="auto">
          <a:xfrm>
            <a:off x="3860800" y="2144713"/>
            <a:ext cx="2393950" cy="17462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4485" name="Line 147"/>
          <p:cNvSpPr>
            <a:spLocks noChangeShapeType="1"/>
          </p:cNvSpPr>
          <p:nvPr/>
        </p:nvSpPr>
        <p:spPr bwMode="auto">
          <a:xfrm>
            <a:off x="5183188" y="992188"/>
            <a:ext cx="0" cy="1141412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4486" name="Line 148"/>
          <p:cNvSpPr>
            <a:spLocks noChangeShapeType="1"/>
          </p:cNvSpPr>
          <p:nvPr/>
        </p:nvSpPr>
        <p:spPr bwMode="auto">
          <a:xfrm>
            <a:off x="5087938" y="992188"/>
            <a:ext cx="0" cy="1141412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4487" name="Line 149"/>
          <p:cNvSpPr>
            <a:spLocks noChangeShapeType="1"/>
          </p:cNvSpPr>
          <p:nvPr/>
        </p:nvSpPr>
        <p:spPr bwMode="auto">
          <a:xfrm flipH="1">
            <a:off x="3860800" y="992188"/>
            <a:ext cx="1257300" cy="1152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4488" name="Line 150"/>
          <p:cNvSpPr>
            <a:spLocks noChangeShapeType="1"/>
          </p:cNvSpPr>
          <p:nvPr/>
        </p:nvSpPr>
        <p:spPr bwMode="auto">
          <a:xfrm>
            <a:off x="5135563" y="992188"/>
            <a:ext cx="1133475" cy="11588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grpSp>
        <p:nvGrpSpPr>
          <p:cNvPr id="14489" name="Group 176"/>
          <p:cNvGrpSpPr>
            <a:grpSpLocks/>
          </p:cNvGrpSpPr>
          <p:nvPr/>
        </p:nvGrpSpPr>
        <p:grpSpPr bwMode="auto">
          <a:xfrm>
            <a:off x="5516563" y="4016375"/>
            <a:ext cx="430212" cy="404813"/>
            <a:chOff x="4002" y="4190"/>
            <a:chExt cx="185" cy="154"/>
          </a:xfrm>
        </p:grpSpPr>
        <p:grpSp>
          <p:nvGrpSpPr>
            <p:cNvPr id="14577" name="Group 155"/>
            <p:cNvGrpSpPr>
              <a:grpSpLocks/>
            </p:cNvGrpSpPr>
            <p:nvPr/>
          </p:nvGrpSpPr>
          <p:grpSpPr bwMode="auto">
            <a:xfrm>
              <a:off x="4105" y="4291"/>
              <a:ext cx="70" cy="53"/>
              <a:chOff x="2200" y="2478"/>
              <a:chExt cx="118" cy="94"/>
            </a:xfrm>
          </p:grpSpPr>
          <p:sp>
            <p:nvSpPr>
              <p:cNvPr id="14579" name="Line 156"/>
              <p:cNvSpPr>
                <a:spLocks noChangeShapeType="1"/>
              </p:cNvSpPr>
              <p:nvPr/>
            </p:nvSpPr>
            <p:spPr bwMode="auto">
              <a:xfrm>
                <a:off x="2200" y="2478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4580" name="Line 157"/>
              <p:cNvSpPr>
                <a:spLocks noChangeShapeType="1"/>
              </p:cNvSpPr>
              <p:nvPr/>
            </p:nvSpPr>
            <p:spPr bwMode="auto">
              <a:xfrm flipH="1">
                <a:off x="2315" y="2481"/>
                <a:ext cx="3" cy="9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</p:grpSp>
        <p:sp>
          <p:nvSpPr>
            <p:cNvPr id="14578" name="Text Box 158"/>
            <p:cNvSpPr txBox="1">
              <a:spLocks noChangeArrowheads="1"/>
            </p:cNvSpPr>
            <p:nvPr/>
          </p:nvSpPr>
          <p:spPr bwMode="auto">
            <a:xfrm>
              <a:off x="4002" y="4190"/>
              <a:ext cx="185" cy="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000"/>
                <a:t>7   7</a:t>
              </a:r>
            </a:p>
          </p:txBody>
        </p:sp>
      </p:grpSp>
      <p:sp>
        <p:nvSpPr>
          <p:cNvPr id="14490" name="Text Box 162"/>
          <p:cNvSpPr txBox="1">
            <a:spLocks noChangeArrowheads="1"/>
          </p:cNvSpPr>
          <p:nvPr/>
        </p:nvSpPr>
        <p:spPr bwMode="auto">
          <a:xfrm>
            <a:off x="4076700" y="4089400"/>
            <a:ext cx="427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000"/>
              <a:t>7   7</a:t>
            </a:r>
          </a:p>
        </p:txBody>
      </p:sp>
      <p:sp>
        <p:nvSpPr>
          <p:cNvPr id="14491" name="Text Box 168"/>
          <p:cNvSpPr txBox="1">
            <a:spLocks noChangeArrowheads="1"/>
          </p:cNvSpPr>
          <p:nvPr/>
        </p:nvSpPr>
        <p:spPr bwMode="auto">
          <a:xfrm>
            <a:off x="3984625" y="2573338"/>
            <a:ext cx="2682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3</a:t>
            </a:r>
          </a:p>
        </p:txBody>
      </p:sp>
      <p:sp>
        <p:nvSpPr>
          <p:cNvPr id="14492" name="Text Box 172"/>
          <p:cNvSpPr txBox="1">
            <a:spLocks noChangeArrowheads="1"/>
          </p:cNvSpPr>
          <p:nvPr/>
        </p:nvSpPr>
        <p:spPr bwMode="auto">
          <a:xfrm>
            <a:off x="5808663" y="2540000"/>
            <a:ext cx="26670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3</a:t>
            </a:r>
          </a:p>
        </p:txBody>
      </p:sp>
      <p:grpSp>
        <p:nvGrpSpPr>
          <p:cNvPr id="14493" name="Group 163"/>
          <p:cNvGrpSpPr>
            <a:grpSpLocks/>
          </p:cNvGrpSpPr>
          <p:nvPr/>
        </p:nvGrpSpPr>
        <p:grpSpPr bwMode="auto">
          <a:xfrm>
            <a:off x="4221163" y="4305300"/>
            <a:ext cx="169862" cy="128588"/>
            <a:chOff x="2200" y="2478"/>
            <a:chExt cx="118" cy="94"/>
          </a:xfrm>
        </p:grpSpPr>
        <p:sp>
          <p:nvSpPr>
            <p:cNvPr id="14575" name="Line 164"/>
            <p:cNvSpPr>
              <a:spLocks noChangeShapeType="1"/>
            </p:cNvSpPr>
            <p:nvPr/>
          </p:nvSpPr>
          <p:spPr bwMode="auto">
            <a:xfrm>
              <a:off x="2200" y="2478"/>
              <a:ext cx="0" cy="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4576" name="Line 165"/>
            <p:cNvSpPr>
              <a:spLocks noChangeShapeType="1"/>
            </p:cNvSpPr>
            <p:nvPr/>
          </p:nvSpPr>
          <p:spPr bwMode="auto">
            <a:xfrm flipH="1">
              <a:off x="2315" y="2481"/>
              <a:ext cx="3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14494" name="Text Box 169"/>
          <p:cNvSpPr txBox="1">
            <a:spLocks noChangeArrowheads="1"/>
          </p:cNvSpPr>
          <p:nvPr/>
        </p:nvSpPr>
        <p:spPr bwMode="auto">
          <a:xfrm>
            <a:off x="4076700" y="3729038"/>
            <a:ext cx="2682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6</a:t>
            </a:r>
          </a:p>
        </p:txBody>
      </p:sp>
      <p:sp>
        <p:nvSpPr>
          <p:cNvPr id="14495" name="Text Box 170"/>
          <p:cNvSpPr txBox="1">
            <a:spLocks noChangeArrowheads="1"/>
          </p:cNvSpPr>
          <p:nvPr/>
        </p:nvSpPr>
        <p:spPr bwMode="auto">
          <a:xfrm>
            <a:off x="4852988" y="2576513"/>
            <a:ext cx="298450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600" b="1"/>
              <a:t>1</a:t>
            </a:r>
          </a:p>
        </p:txBody>
      </p:sp>
      <p:sp>
        <p:nvSpPr>
          <p:cNvPr id="14496" name="Text Box 171"/>
          <p:cNvSpPr txBox="1">
            <a:spLocks noChangeArrowheads="1"/>
          </p:cNvSpPr>
          <p:nvPr/>
        </p:nvSpPr>
        <p:spPr bwMode="auto">
          <a:xfrm>
            <a:off x="5770563" y="3663950"/>
            <a:ext cx="2682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6</a:t>
            </a:r>
          </a:p>
        </p:txBody>
      </p:sp>
      <p:sp>
        <p:nvSpPr>
          <p:cNvPr id="14497" name="Text Box 173"/>
          <p:cNvSpPr txBox="1">
            <a:spLocks noChangeArrowheads="1"/>
          </p:cNvSpPr>
          <p:nvPr/>
        </p:nvSpPr>
        <p:spPr bwMode="auto">
          <a:xfrm>
            <a:off x="4622800" y="3322638"/>
            <a:ext cx="266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5</a:t>
            </a:r>
          </a:p>
        </p:txBody>
      </p:sp>
      <p:sp>
        <p:nvSpPr>
          <p:cNvPr id="14498" name="Text Box 174"/>
          <p:cNvSpPr txBox="1">
            <a:spLocks noChangeArrowheads="1"/>
          </p:cNvSpPr>
          <p:nvPr/>
        </p:nvSpPr>
        <p:spPr bwMode="auto">
          <a:xfrm>
            <a:off x="5251450" y="3322638"/>
            <a:ext cx="2682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5</a:t>
            </a:r>
          </a:p>
        </p:txBody>
      </p:sp>
      <p:sp>
        <p:nvSpPr>
          <p:cNvPr id="14499" name="Text Box 88"/>
          <p:cNvSpPr txBox="1">
            <a:spLocks noChangeArrowheads="1"/>
          </p:cNvSpPr>
          <p:nvPr/>
        </p:nvSpPr>
        <p:spPr bwMode="auto">
          <a:xfrm>
            <a:off x="4164013" y="1166813"/>
            <a:ext cx="26828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2</a:t>
            </a:r>
          </a:p>
        </p:txBody>
      </p:sp>
      <p:sp>
        <p:nvSpPr>
          <p:cNvPr id="14500" name="Text Box 89"/>
          <p:cNvSpPr txBox="1">
            <a:spLocks noChangeArrowheads="1"/>
          </p:cNvSpPr>
          <p:nvPr/>
        </p:nvSpPr>
        <p:spPr bwMode="auto">
          <a:xfrm>
            <a:off x="5540375" y="1171575"/>
            <a:ext cx="268288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2</a:t>
            </a:r>
          </a:p>
        </p:txBody>
      </p:sp>
      <p:sp>
        <p:nvSpPr>
          <p:cNvPr id="14501" name="Text Box 159"/>
          <p:cNvSpPr txBox="1">
            <a:spLocks noChangeArrowheads="1"/>
          </p:cNvSpPr>
          <p:nvPr/>
        </p:nvSpPr>
        <p:spPr bwMode="auto">
          <a:xfrm>
            <a:off x="3573463" y="1568450"/>
            <a:ext cx="303212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/>
              <a:t>A</a:t>
            </a:r>
            <a:endParaRPr lang="ru-RU" sz="1400"/>
          </a:p>
        </p:txBody>
      </p:sp>
      <p:sp>
        <p:nvSpPr>
          <p:cNvPr id="14502" name="Text Box 160"/>
          <p:cNvSpPr txBox="1">
            <a:spLocks noChangeArrowheads="1"/>
          </p:cNvSpPr>
          <p:nvPr/>
        </p:nvSpPr>
        <p:spPr bwMode="auto">
          <a:xfrm>
            <a:off x="6237288" y="1568450"/>
            <a:ext cx="3032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/>
              <a:t>B</a:t>
            </a:r>
            <a:endParaRPr lang="ru-RU" sz="1400"/>
          </a:p>
        </p:txBody>
      </p:sp>
      <p:grpSp>
        <p:nvGrpSpPr>
          <p:cNvPr id="14503" name="Group 181"/>
          <p:cNvGrpSpPr>
            <a:grpSpLocks/>
          </p:cNvGrpSpPr>
          <p:nvPr/>
        </p:nvGrpSpPr>
        <p:grpSpPr bwMode="auto">
          <a:xfrm>
            <a:off x="2349500" y="4665663"/>
            <a:ext cx="2522538" cy="2489200"/>
            <a:chOff x="2160" y="2213"/>
            <a:chExt cx="1500" cy="1433"/>
          </a:xfrm>
        </p:grpSpPr>
        <p:grpSp>
          <p:nvGrpSpPr>
            <p:cNvPr id="14535" name="Group 164"/>
            <p:cNvGrpSpPr>
              <a:grpSpLocks/>
            </p:cNvGrpSpPr>
            <p:nvPr/>
          </p:nvGrpSpPr>
          <p:grpSpPr bwMode="auto">
            <a:xfrm>
              <a:off x="2387" y="2213"/>
              <a:ext cx="895" cy="1433"/>
              <a:chOff x="2387" y="2213"/>
              <a:chExt cx="895" cy="1433"/>
            </a:xfrm>
          </p:grpSpPr>
          <p:grpSp>
            <p:nvGrpSpPr>
              <p:cNvPr id="14543" name="Group 163"/>
              <p:cNvGrpSpPr>
                <a:grpSpLocks/>
              </p:cNvGrpSpPr>
              <p:nvPr/>
            </p:nvGrpSpPr>
            <p:grpSpPr bwMode="auto">
              <a:xfrm>
                <a:off x="2387" y="2213"/>
                <a:ext cx="895" cy="1433"/>
                <a:chOff x="2387" y="2213"/>
                <a:chExt cx="895" cy="1433"/>
              </a:xfrm>
            </p:grpSpPr>
            <p:grpSp>
              <p:nvGrpSpPr>
                <p:cNvPr id="14550" name="Group 191"/>
                <p:cNvGrpSpPr>
                  <a:grpSpLocks/>
                </p:cNvGrpSpPr>
                <p:nvPr/>
              </p:nvGrpSpPr>
              <p:grpSpPr bwMode="auto">
                <a:xfrm>
                  <a:off x="2387" y="2213"/>
                  <a:ext cx="862" cy="1409"/>
                  <a:chOff x="3833" y="346"/>
                  <a:chExt cx="1642" cy="2288"/>
                </a:xfrm>
              </p:grpSpPr>
              <p:sp>
                <p:nvSpPr>
                  <p:cNvPr id="14570" name="Line 19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852" y="346"/>
                    <a:ext cx="842" cy="194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4571" name="Line 19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848" y="2293"/>
                    <a:ext cx="3" cy="321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4572" name="Line 194"/>
                  <p:cNvSpPr>
                    <a:spLocks noChangeShapeType="1"/>
                  </p:cNvSpPr>
                  <p:nvPr/>
                </p:nvSpPr>
                <p:spPr bwMode="auto">
                  <a:xfrm>
                    <a:off x="3833" y="2614"/>
                    <a:ext cx="1642" cy="2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4573" name="Line 195"/>
                  <p:cNvSpPr>
                    <a:spLocks noChangeShapeType="1"/>
                  </p:cNvSpPr>
                  <p:nvPr/>
                </p:nvSpPr>
                <p:spPr bwMode="auto">
                  <a:xfrm>
                    <a:off x="4694" y="346"/>
                    <a:ext cx="780" cy="1929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4574" name="Line 196"/>
                  <p:cNvSpPr>
                    <a:spLocks noChangeShapeType="1"/>
                  </p:cNvSpPr>
                  <p:nvPr/>
                </p:nvSpPr>
                <p:spPr bwMode="auto">
                  <a:xfrm>
                    <a:off x="5474" y="2278"/>
                    <a:ext cx="0" cy="355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</p:grpSp>
            <p:sp>
              <p:nvSpPr>
                <p:cNvPr id="14551" name="Line 197"/>
                <p:cNvSpPr>
                  <a:spLocks noChangeShapeType="1"/>
                </p:cNvSpPr>
                <p:nvPr/>
              </p:nvSpPr>
              <p:spPr bwMode="auto">
                <a:xfrm>
                  <a:off x="2824" y="2250"/>
                  <a:ext cx="4" cy="647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4552" name="Line 198"/>
                <p:cNvSpPr>
                  <a:spLocks noChangeShapeType="1"/>
                </p:cNvSpPr>
                <p:nvPr/>
              </p:nvSpPr>
              <p:spPr bwMode="auto">
                <a:xfrm flipH="1">
                  <a:off x="2387" y="2893"/>
                  <a:ext cx="441" cy="534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4553" name="Line 199"/>
                <p:cNvSpPr>
                  <a:spLocks noChangeShapeType="1"/>
                </p:cNvSpPr>
                <p:nvPr/>
              </p:nvSpPr>
              <p:spPr bwMode="auto">
                <a:xfrm flipH="1">
                  <a:off x="2848" y="2251"/>
                  <a:ext cx="1" cy="639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4554" name="Line 200"/>
                <p:cNvSpPr>
                  <a:spLocks noChangeShapeType="1"/>
                </p:cNvSpPr>
                <p:nvPr/>
              </p:nvSpPr>
              <p:spPr bwMode="auto">
                <a:xfrm>
                  <a:off x="2840" y="2882"/>
                  <a:ext cx="406" cy="484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4555" name="Line 201"/>
                <p:cNvSpPr>
                  <a:spLocks noChangeShapeType="1"/>
                </p:cNvSpPr>
                <p:nvPr/>
              </p:nvSpPr>
              <p:spPr bwMode="auto">
                <a:xfrm flipH="1">
                  <a:off x="2840" y="2848"/>
                  <a:ext cx="3" cy="75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lgDash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4556" name="Line 202"/>
                <p:cNvSpPr>
                  <a:spLocks noChangeShapeType="1"/>
                </p:cNvSpPr>
                <p:nvPr/>
              </p:nvSpPr>
              <p:spPr bwMode="auto">
                <a:xfrm flipH="1">
                  <a:off x="2750" y="2973"/>
                  <a:ext cx="6" cy="626"/>
                </a:xfrm>
                <a:prstGeom prst="line">
                  <a:avLst/>
                </a:prstGeom>
                <a:noFill/>
                <a:ln w="9525">
                  <a:solidFill>
                    <a:srgbClr val="5F5F5F"/>
                  </a:solidFill>
                  <a:prstDash val="dash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4557" name="Line 203"/>
                <p:cNvSpPr>
                  <a:spLocks noChangeShapeType="1"/>
                </p:cNvSpPr>
                <p:nvPr/>
              </p:nvSpPr>
              <p:spPr bwMode="auto">
                <a:xfrm>
                  <a:off x="2924" y="2980"/>
                  <a:ext cx="5" cy="633"/>
                </a:xfrm>
                <a:prstGeom prst="line">
                  <a:avLst/>
                </a:prstGeom>
                <a:noFill/>
                <a:ln w="9525">
                  <a:solidFill>
                    <a:srgbClr val="5F5F5F"/>
                  </a:solidFill>
                  <a:prstDash val="dash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4558" name="Line 204"/>
                <p:cNvSpPr>
                  <a:spLocks noChangeShapeType="1"/>
                </p:cNvSpPr>
                <p:nvPr/>
              </p:nvSpPr>
              <p:spPr bwMode="auto">
                <a:xfrm>
                  <a:off x="2465" y="3332"/>
                  <a:ext cx="5" cy="282"/>
                </a:xfrm>
                <a:prstGeom prst="line">
                  <a:avLst/>
                </a:prstGeom>
                <a:noFill/>
                <a:ln w="9525">
                  <a:solidFill>
                    <a:srgbClr val="5F5F5F"/>
                  </a:solidFill>
                  <a:prstDash val="dash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4559" name="Line 205"/>
                <p:cNvSpPr>
                  <a:spLocks noChangeShapeType="1"/>
                </p:cNvSpPr>
                <p:nvPr/>
              </p:nvSpPr>
              <p:spPr bwMode="auto">
                <a:xfrm>
                  <a:off x="3196" y="3358"/>
                  <a:ext cx="0" cy="279"/>
                </a:xfrm>
                <a:prstGeom prst="line">
                  <a:avLst/>
                </a:prstGeom>
                <a:noFill/>
                <a:ln w="9525">
                  <a:solidFill>
                    <a:srgbClr val="5F5F5F"/>
                  </a:solidFill>
                  <a:prstDash val="dash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grpSp>
              <p:nvGrpSpPr>
                <p:cNvPr id="14560" name="Group 206"/>
                <p:cNvGrpSpPr>
                  <a:grpSpLocks/>
                </p:cNvGrpSpPr>
                <p:nvPr/>
              </p:nvGrpSpPr>
              <p:grpSpPr bwMode="auto">
                <a:xfrm>
                  <a:off x="2512" y="3490"/>
                  <a:ext cx="255" cy="140"/>
                  <a:chOff x="4072" y="2420"/>
                  <a:chExt cx="484" cy="228"/>
                </a:xfrm>
              </p:grpSpPr>
              <p:sp>
                <p:nvSpPr>
                  <p:cNvPr id="14566" name="Text Box 20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72" y="2420"/>
                    <a:ext cx="484" cy="22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de-DE" sz="1000"/>
                      <a:t>7   7</a:t>
                    </a:r>
                  </a:p>
                </p:txBody>
              </p:sp>
              <p:grpSp>
                <p:nvGrpSpPr>
                  <p:cNvPr id="14567" name="Group 208"/>
                  <p:cNvGrpSpPr>
                    <a:grpSpLocks/>
                  </p:cNvGrpSpPr>
                  <p:nvPr/>
                </p:nvGrpSpPr>
                <p:grpSpPr bwMode="auto">
                  <a:xfrm>
                    <a:off x="4135" y="2533"/>
                    <a:ext cx="112" cy="84"/>
                    <a:chOff x="2200" y="2478"/>
                    <a:chExt cx="118" cy="94"/>
                  </a:xfrm>
                </p:grpSpPr>
                <p:sp>
                  <p:nvSpPr>
                    <p:cNvPr id="14568" name="Line 20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00" y="2478"/>
                      <a:ext cx="0" cy="9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14569" name="Line 210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315" y="2481"/>
                      <a:ext cx="3" cy="91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</p:grpSp>
            </p:grpSp>
            <p:grpSp>
              <p:nvGrpSpPr>
                <p:cNvPr id="14561" name="Group 211"/>
                <p:cNvGrpSpPr>
                  <a:grpSpLocks/>
                </p:cNvGrpSpPr>
                <p:nvPr/>
              </p:nvGrpSpPr>
              <p:grpSpPr bwMode="auto">
                <a:xfrm>
                  <a:off x="3027" y="3505"/>
                  <a:ext cx="255" cy="141"/>
                  <a:chOff x="5052" y="2444"/>
                  <a:chExt cx="486" cy="229"/>
                </a:xfrm>
              </p:grpSpPr>
              <p:sp>
                <p:nvSpPr>
                  <p:cNvPr id="14562" name="Text Box 21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052" y="2444"/>
                    <a:ext cx="486" cy="22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de-DE" sz="1000"/>
                      <a:t>7   7</a:t>
                    </a:r>
                  </a:p>
                </p:txBody>
              </p:sp>
              <p:grpSp>
                <p:nvGrpSpPr>
                  <p:cNvPr id="14563" name="Group 213"/>
                  <p:cNvGrpSpPr>
                    <a:grpSpLocks/>
                  </p:cNvGrpSpPr>
                  <p:nvPr/>
                </p:nvGrpSpPr>
                <p:grpSpPr bwMode="auto">
                  <a:xfrm>
                    <a:off x="5115" y="2557"/>
                    <a:ext cx="112" cy="84"/>
                    <a:chOff x="2200" y="2478"/>
                    <a:chExt cx="118" cy="94"/>
                  </a:xfrm>
                </p:grpSpPr>
                <p:sp>
                  <p:nvSpPr>
                    <p:cNvPr id="14564" name="Line 21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00" y="2478"/>
                      <a:ext cx="0" cy="9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14565" name="Line 215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315" y="2481"/>
                      <a:ext cx="3" cy="91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</p:grpSp>
            </p:grpSp>
          </p:grpSp>
          <p:sp>
            <p:nvSpPr>
              <p:cNvPr id="14544" name="Text Box 216"/>
              <p:cNvSpPr txBox="1">
                <a:spLocks noChangeArrowheads="1"/>
              </p:cNvSpPr>
              <p:nvPr/>
            </p:nvSpPr>
            <p:spPr bwMode="auto">
              <a:xfrm>
                <a:off x="2478" y="2705"/>
                <a:ext cx="159" cy="1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de-DE"/>
                  <a:t>3</a:t>
                </a:r>
              </a:p>
            </p:txBody>
          </p:sp>
          <p:sp>
            <p:nvSpPr>
              <p:cNvPr id="14545" name="Text Box 217"/>
              <p:cNvSpPr txBox="1">
                <a:spLocks noChangeArrowheads="1"/>
              </p:cNvSpPr>
              <p:nvPr/>
            </p:nvSpPr>
            <p:spPr bwMode="auto">
              <a:xfrm>
                <a:off x="2387" y="3363"/>
                <a:ext cx="160" cy="1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de-DE"/>
                  <a:t>6</a:t>
                </a:r>
              </a:p>
            </p:txBody>
          </p:sp>
          <p:sp>
            <p:nvSpPr>
              <p:cNvPr id="14546" name="Text Box 218"/>
              <p:cNvSpPr txBox="1">
                <a:spLocks noChangeArrowheads="1"/>
              </p:cNvSpPr>
              <p:nvPr/>
            </p:nvSpPr>
            <p:spPr bwMode="auto">
              <a:xfrm>
                <a:off x="2651" y="3260"/>
                <a:ext cx="160" cy="1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de-DE"/>
                  <a:t>5</a:t>
                </a:r>
              </a:p>
            </p:txBody>
          </p:sp>
          <p:sp>
            <p:nvSpPr>
              <p:cNvPr id="14547" name="Text Box 219"/>
              <p:cNvSpPr txBox="1">
                <a:spLocks noChangeArrowheads="1"/>
              </p:cNvSpPr>
              <p:nvPr/>
            </p:nvSpPr>
            <p:spPr bwMode="auto">
              <a:xfrm>
                <a:off x="3113" y="3343"/>
                <a:ext cx="159" cy="1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de-DE"/>
                  <a:t>6</a:t>
                </a:r>
              </a:p>
            </p:txBody>
          </p:sp>
          <p:sp>
            <p:nvSpPr>
              <p:cNvPr id="14548" name="Text Box 220"/>
              <p:cNvSpPr txBox="1">
                <a:spLocks noChangeArrowheads="1"/>
              </p:cNvSpPr>
              <p:nvPr/>
            </p:nvSpPr>
            <p:spPr bwMode="auto">
              <a:xfrm>
                <a:off x="3034" y="2705"/>
                <a:ext cx="159" cy="1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de-DE"/>
                  <a:t>3</a:t>
                </a:r>
              </a:p>
            </p:txBody>
          </p:sp>
          <p:sp>
            <p:nvSpPr>
              <p:cNvPr id="14549" name="Text Box 222"/>
              <p:cNvSpPr txBox="1">
                <a:spLocks noChangeArrowheads="1"/>
              </p:cNvSpPr>
              <p:nvPr/>
            </p:nvSpPr>
            <p:spPr bwMode="auto">
              <a:xfrm>
                <a:off x="2891" y="3266"/>
                <a:ext cx="160" cy="1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de-DE"/>
                  <a:t>5</a:t>
                </a:r>
              </a:p>
            </p:txBody>
          </p:sp>
        </p:grpSp>
        <p:sp>
          <p:nvSpPr>
            <p:cNvPr id="14536" name="Oval 92"/>
            <p:cNvSpPr>
              <a:spLocks noChangeArrowheads="1"/>
            </p:cNvSpPr>
            <p:nvPr/>
          </p:nvSpPr>
          <p:spPr bwMode="auto">
            <a:xfrm>
              <a:off x="3158" y="3256"/>
              <a:ext cx="182" cy="19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537" name="Text Box 168"/>
            <p:cNvSpPr txBox="1">
              <a:spLocks noChangeArrowheads="1"/>
            </p:cNvSpPr>
            <p:nvPr/>
          </p:nvSpPr>
          <p:spPr bwMode="auto">
            <a:xfrm>
              <a:off x="3294" y="3211"/>
              <a:ext cx="186" cy="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400"/>
                <a:t>D</a:t>
              </a:r>
              <a:endParaRPr lang="ru-RU" sz="1400"/>
            </a:p>
          </p:txBody>
        </p:sp>
        <p:sp>
          <p:nvSpPr>
            <p:cNvPr id="14538" name="Text Box 169"/>
            <p:cNvSpPr txBox="1">
              <a:spLocks noChangeArrowheads="1"/>
            </p:cNvSpPr>
            <p:nvPr/>
          </p:nvSpPr>
          <p:spPr bwMode="auto">
            <a:xfrm>
              <a:off x="2160" y="3256"/>
              <a:ext cx="186" cy="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400"/>
                <a:t>C</a:t>
              </a:r>
              <a:endParaRPr lang="ru-RU" sz="1400"/>
            </a:p>
          </p:txBody>
        </p:sp>
        <p:sp>
          <p:nvSpPr>
            <p:cNvPr id="14539" name="Oval 92"/>
            <p:cNvSpPr>
              <a:spLocks noChangeArrowheads="1"/>
            </p:cNvSpPr>
            <p:nvPr/>
          </p:nvSpPr>
          <p:spPr bwMode="auto">
            <a:xfrm>
              <a:off x="2296" y="3347"/>
              <a:ext cx="182" cy="19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540" name="Oval 92"/>
            <p:cNvSpPr>
              <a:spLocks noChangeArrowheads="1"/>
            </p:cNvSpPr>
            <p:nvPr/>
          </p:nvSpPr>
          <p:spPr bwMode="auto">
            <a:xfrm>
              <a:off x="2750" y="2802"/>
              <a:ext cx="182" cy="19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541" name="Line 172"/>
            <p:cNvSpPr>
              <a:spLocks noChangeShapeType="1"/>
            </p:cNvSpPr>
            <p:nvPr/>
          </p:nvSpPr>
          <p:spPr bwMode="auto">
            <a:xfrm flipV="1">
              <a:off x="2886" y="2485"/>
              <a:ext cx="453" cy="3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4542" name="Text Box 173"/>
            <p:cNvSpPr txBox="1">
              <a:spLocks noChangeArrowheads="1"/>
            </p:cNvSpPr>
            <p:nvPr/>
          </p:nvSpPr>
          <p:spPr bwMode="auto">
            <a:xfrm>
              <a:off x="3339" y="2349"/>
              <a:ext cx="321" cy="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400" b="1"/>
                <a:t>A, B</a:t>
              </a:r>
              <a:endParaRPr lang="ru-RU" sz="1400" b="1"/>
            </a:p>
          </p:txBody>
        </p:sp>
      </p:grpSp>
      <p:grpSp>
        <p:nvGrpSpPr>
          <p:cNvPr id="14504" name="Group 229"/>
          <p:cNvGrpSpPr>
            <a:grpSpLocks/>
          </p:cNvGrpSpPr>
          <p:nvPr/>
        </p:nvGrpSpPr>
        <p:grpSpPr bwMode="auto">
          <a:xfrm>
            <a:off x="1989138" y="7386638"/>
            <a:ext cx="1216025" cy="2519362"/>
            <a:chOff x="3158" y="1941"/>
            <a:chExt cx="745" cy="1533"/>
          </a:xfrm>
        </p:grpSpPr>
        <p:grpSp>
          <p:nvGrpSpPr>
            <p:cNvPr id="14525" name="Group 96"/>
            <p:cNvGrpSpPr>
              <a:grpSpLocks/>
            </p:cNvGrpSpPr>
            <p:nvPr/>
          </p:nvGrpSpPr>
          <p:grpSpPr bwMode="auto">
            <a:xfrm>
              <a:off x="3385" y="1941"/>
              <a:ext cx="518" cy="1352"/>
              <a:chOff x="2478" y="4241"/>
              <a:chExt cx="660" cy="1406"/>
            </a:xfrm>
          </p:grpSpPr>
          <p:grpSp>
            <p:nvGrpSpPr>
              <p:cNvPr id="14529" name="Group 234"/>
              <p:cNvGrpSpPr>
                <a:grpSpLocks/>
              </p:cNvGrpSpPr>
              <p:nvPr/>
            </p:nvGrpSpPr>
            <p:grpSpPr bwMode="auto">
              <a:xfrm>
                <a:off x="2478" y="4241"/>
                <a:ext cx="453" cy="1406"/>
                <a:chOff x="295" y="346"/>
                <a:chExt cx="771" cy="2268"/>
              </a:xfrm>
            </p:grpSpPr>
            <p:sp>
              <p:nvSpPr>
                <p:cNvPr id="14531" name="Line 235"/>
                <p:cNvSpPr>
                  <a:spLocks noChangeShapeType="1"/>
                </p:cNvSpPr>
                <p:nvPr/>
              </p:nvSpPr>
              <p:spPr bwMode="auto">
                <a:xfrm>
                  <a:off x="1066" y="346"/>
                  <a:ext cx="0" cy="226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4532" name="Line 236"/>
                <p:cNvSpPr>
                  <a:spLocks noChangeShapeType="1"/>
                </p:cNvSpPr>
                <p:nvPr/>
              </p:nvSpPr>
              <p:spPr bwMode="auto">
                <a:xfrm>
                  <a:off x="295" y="2614"/>
                  <a:ext cx="771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4533" name="Line 237"/>
                <p:cNvSpPr>
                  <a:spLocks noChangeShapeType="1"/>
                </p:cNvSpPr>
                <p:nvPr/>
              </p:nvSpPr>
              <p:spPr bwMode="auto">
                <a:xfrm flipH="1">
                  <a:off x="295" y="346"/>
                  <a:ext cx="771" cy="1905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4534" name="Line 238"/>
                <p:cNvSpPr>
                  <a:spLocks noChangeShapeType="1"/>
                </p:cNvSpPr>
                <p:nvPr/>
              </p:nvSpPr>
              <p:spPr bwMode="auto">
                <a:xfrm>
                  <a:off x="295" y="2251"/>
                  <a:ext cx="0" cy="363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sp>
            <p:nvSpPr>
              <p:cNvPr id="14530" name="Text Box 95"/>
              <p:cNvSpPr txBox="1">
                <a:spLocks noChangeArrowheads="1"/>
              </p:cNvSpPr>
              <p:nvPr/>
            </p:nvSpPr>
            <p:spPr bwMode="auto">
              <a:xfrm>
                <a:off x="2917" y="5056"/>
                <a:ext cx="221" cy="1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de-DE" sz="1400"/>
                  <a:t>1</a:t>
                </a:r>
              </a:p>
            </p:txBody>
          </p:sp>
        </p:grpSp>
        <p:sp>
          <p:nvSpPr>
            <p:cNvPr id="14526" name="Oval 92"/>
            <p:cNvSpPr>
              <a:spLocks noChangeArrowheads="1"/>
            </p:cNvSpPr>
            <p:nvPr/>
          </p:nvSpPr>
          <p:spPr bwMode="auto">
            <a:xfrm>
              <a:off x="3292" y="3029"/>
              <a:ext cx="143" cy="16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527" name="AutoShape 175"/>
            <p:cNvSpPr>
              <a:spLocks noChangeArrowheads="1"/>
            </p:cNvSpPr>
            <p:nvPr/>
          </p:nvSpPr>
          <p:spPr bwMode="auto">
            <a:xfrm>
              <a:off x="3270" y="3211"/>
              <a:ext cx="177" cy="193"/>
            </a:xfrm>
            <a:prstGeom prst="diamond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528" name="AutoShape 228"/>
            <p:cNvSpPr>
              <a:spLocks noChangeArrowheads="1"/>
            </p:cNvSpPr>
            <p:nvPr/>
          </p:nvSpPr>
          <p:spPr bwMode="auto">
            <a:xfrm>
              <a:off x="3158" y="3293"/>
              <a:ext cx="207" cy="181"/>
            </a:xfrm>
            <a:prstGeom prst="curvedRightArrow">
              <a:avLst>
                <a:gd name="adj1" fmla="val 9417"/>
                <a:gd name="adj2" fmla="val 48231"/>
                <a:gd name="adj3" fmla="val 38122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4505" name="Group 206"/>
          <p:cNvGrpSpPr>
            <a:grpSpLocks/>
          </p:cNvGrpSpPr>
          <p:nvPr/>
        </p:nvGrpSpPr>
        <p:grpSpPr bwMode="auto">
          <a:xfrm>
            <a:off x="4149725" y="7329488"/>
            <a:ext cx="576263" cy="2576512"/>
            <a:chOff x="391" y="3619"/>
            <a:chExt cx="408" cy="1633"/>
          </a:xfrm>
        </p:grpSpPr>
        <p:grpSp>
          <p:nvGrpSpPr>
            <p:cNvPr id="14506" name="Group 205"/>
            <p:cNvGrpSpPr>
              <a:grpSpLocks/>
            </p:cNvGrpSpPr>
            <p:nvPr/>
          </p:nvGrpSpPr>
          <p:grpSpPr bwMode="auto">
            <a:xfrm>
              <a:off x="391" y="3619"/>
              <a:ext cx="317" cy="1561"/>
              <a:chOff x="391" y="3619"/>
              <a:chExt cx="317" cy="1561"/>
            </a:xfrm>
          </p:grpSpPr>
          <p:sp>
            <p:nvSpPr>
              <p:cNvPr id="14508" name="Line 12"/>
              <p:cNvSpPr>
                <a:spLocks noChangeShapeType="1"/>
              </p:cNvSpPr>
              <p:nvPr/>
            </p:nvSpPr>
            <p:spPr bwMode="auto">
              <a:xfrm flipH="1">
                <a:off x="391" y="3619"/>
                <a:ext cx="162" cy="50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grpSp>
            <p:nvGrpSpPr>
              <p:cNvPr id="14509" name="Group 204"/>
              <p:cNvGrpSpPr>
                <a:grpSpLocks/>
              </p:cNvGrpSpPr>
              <p:nvPr/>
            </p:nvGrpSpPr>
            <p:grpSpPr bwMode="auto">
              <a:xfrm>
                <a:off x="391" y="3619"/>
                <a:ext cx="317" cy="1561"/>
                <a:chOff x="391" y="3619"/>
                <a:chExt cx="317" cy="1561"/>
              </a:xfrm>
            </p:grpSpPr>
            <p:sp>
              <p:nvSpPr>
                <p:cNvPr id="14510" name="Line 11"/>
                <p:cNvSpPr>
                  <a:spLocks noChangeShapeType="1"/>
                </p:cNvSpPr>
                <p:nvPr/>
              </p:nvSpPr>
              <p:spPr bwMode="auto">
                <a:xfrm>
                  <a:off x="548" y="4501"/>
                  <a:ext cx="157" cy="3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grpSp>
              <p:nvGrpSpPr>
                <p:cNvPr id="14511" name="Group 203"/>
                <p:cNvGrpSpPr>
                  <a:grpSpLocks/>
                </p:cNvGrpSpPr>
                <p:nvPr/>
              </p:nvGrpSpPr>
              <p:grpSpPr bwMode="auto">
                <a:xfrm>
                  <a:off x="391" y="3619"/>
                  <a:ext cx="317" cy="1561"/>
                  <a:chOff x="391" y="3619"/>
                  <a:chExt cx="317" cy="1561"/>
                </a:xfrm>
              </p:grpSpPr>
              <p:sp>
                <p:nvSpPr>
                  <p:cNvPr id="14513" name="Line 1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96" y="5150"/>
                    <a:ext cx="312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4514" name="Text Box 2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82" y="4845"/>
                    <a:ext cx="190" cy="17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de-DE"/>
                      <a:t>6</a:t>
                    </a:r>
                  </a:p>
                </p:txBody>
              </p:sp>
              <p:sp>
                <p:nvSpPr>
                  <p:cNvPr id="14515" name="Line 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91" y="4123"/>
                    <a:ext cx="7" cy="1038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4516" name="Line 13"/>
                  <p:cNvSpPr>
                    <a:spLocks noChangeShapeType="1"/>
                  </p:cNvSpPr>
                  <p:nvPr/>
                </p:nvSpPr>
                <p:spPr bwMode="auto">
                  <a:xfrm>
                    <a:off x="547" y="3619"/>
                    <a:ext cx="0" cy="883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4517" name="Line 1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705" y="4898"/>
                    <a:ext cx="0" cy="253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4518" name="Line 16"/>
                  <p:cNvSpPr>
                    <a:spLocks noChangeShapeType="1"/>
                  </p:cNvSpPr>
                  <p:nvPr/>
                </p:nvSpPr>
                <p:spPr bwMode="auto">
                  <a:xfrm>
                    <a:off x="391" y="4435"/>
                    <a:ext cx="314" cy="48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grpSp>
                <p:nvGrpSpPr>
                  <p:cNvPr id="14519" name="Group 22"/>
                  <p:cNvGrpSpPr>
                    <a:grpSpLocks/>
                  </p:cNvGrpSpPr>
                  <p:nvPr/>
                </p:nvGrpSpPr>
                <p:grpSpPr bwMode="auto">
                  <a:xfrm>
                    <a:off x="430" y="4985"/>
                    <a:ext cx="263" cy="156"/>
                    <a:chOff x="3657" y="1791"/>
                    <a:chExt cx="308" cy="170"/>
                  </a:xfrm>
                </p:grpSpPr>
                <p:grpSp>
                  <p:nvGrpSpPr>
                    <p:cNvPr id="14521" name="Group 1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755" y="1909"/>
                      <a:ext cx="71" cy="52"/>
                      <a:chOff x="2200" y="2478"/>
                      <a:chExt cx="118" cy="94"/>
                    </a:xfrm>
                  </p:grpSpPr>
                  <p:sp>
                    <p:nvSpPr>
                      <p:cNvPr id="14523" name="Line 2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200" y="2478"/>
                        <a:ext cx="0" cy="9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14524" name="Line 21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2315" y="2481"/>
                        <a:ext cx="3" cy="91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</p:grpSp>
                <p:sp>
                  <p:nvSpPr>
                    <p:cNvPr id="14522" name="Text Box 1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657" y="1791"/>
                      <a:ext cx="308" cy="168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>
                      <a:spAutoFit/>
                    </a:bodyPr>
                    <a:lstStyle/>
                    <a:p>
                      <a:r>
                        <a:rPr lang="de-DE" sz="1000"/>
                        <a:t>7   </a:t>
                      </a:r>
                    </a:p>
                  </p:txBody>
                </p:sp>
              </p:grpSp>
              <p:sp>
                <p:nvSpPr>
                  <p:cNvPr id="14520" name="Line 23"/>
                  <p:cNvSpPr>
                    <a:spLocks noChangeShapeType="1"/>
                  </p:cNvSpPr>
                  <p:nvPr/>
                </p:nvSpPr>
                <p:spPr bwMode="auto">
                  <a:xfrm>
                    <a:off x="618" y="4798"/>
                    <a:ext cx="0" cy="382"/>
                  </a:xfrm>
                  <a:prstGeom prst="line">
                    <a:avLst/>
                  </a:prstGeom>
                  <a:noFill/>
                  <a:ln w="9525">
                    <a:solidFill>
                      <a:srgbClr val="5F5F5F"/>
                    </a:solidFill>
                    <a:prstDash val="dashDot"/>
                    <a:round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endParaRPr lang="de-DE"/>
                  </a:p>
                </p:txBody>
              </p:sp>
            </p:grpSp>
            <p:sp>
              <p:nvSpPr>
                <p:cNvPr id="14512" name="Line 48"/>
                <p:cNvSpPr>
                  <a:spLocks noChangeShapeType="1"/>
                </p:cNvSpPr>
                <p:nvPr/>
              </p:nvSpPr>
              <p:spPr bwMode="auto">
                <a:xfrm flipH="1" flipV="1">
                  <a:off x="391" y="4124"/>
                  <a:ext cx="156" cy="37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</p:grpSp>
        </p:grpSp>
        <p:sp>
          <p:nvSpPr>
            <p:cNvPr id="14507" name="AutoShape 176"/>
            <p:cNvSpPr>
              <a:spLocks noChangeArrowheads="1"/>
            </p:cNvSpPr>
            <p:nvPr/>
          </p:nvSpPr>
          <p:spPr bwMode="auto">
            <a:xfrm>
              <a:off x="595" y="5031"/>
              <a:ext cx="204" cy="221"/>
            </a:xfrm>
            <a:prstGeom prst="diamond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aphicFrame>
        <p:nvGraphicFramePr>
          <p:cNvPr id="14468" name="Object 132"/>
          <p:cNvGraphicFramePr>
            <a:graphicFrameLocks noGrp="1" noChangeAspect="1"/>
          </p:cNvGraphicFramePr>
          <p:nvPr>
            <p:ph/>
          </p:nvPr>
        </p:nvGraphicFramePr>
        <p:xfrm>
          <a:off x="742950" y="920750"/>
          <a:ext cx="2451100" cy="352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69" name="Acrobat Document" r:id="rId3" imgW="4714690" imgH="6781589" progId="AcroExch.Document.11">
                  <p:embed/>
                </p:oleObj>
              </mc:Choice>
              <mc:Fallback>
                <p:oleObj name="Acrobat Document" r:id="rId3" imgW="4714690" imgH="6781589" progId="AcroExch.Document.11">
                  <p:embed/>
                  <p:pic>
                    <p:nvPicPr>
                      <p:cNvPr id="0" name="Picture 1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950" y="920750"/>
                        <a:ext cx="2451100" cy="35274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333333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BCD84FD-81D6-4CD9-9785-D7CE31D0BED6}"/>
              </a:ext>
            </a:extLst>
          </p:cNvPr>
          <p:cNvSpPr txBox="1"/>
          <p:nvPr/>
        </p:nvSpPr>
        <p:spPr>
          <a:xfrm>
            <a:off x="1331296" y="27531"/>
            <a:ext cx="493773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>
                <a:hlinkClick r:id="rId5"/>
              </a:rPr>
              <a:t>www.zauberhafte-physik.net</a:t>
            </a:r>
            <a:r>
              <a:rPr lang="de-DE" sz="900" dirty="0"/>
              <a:t>  6-Faltvorlage Papierflieger Niveau 3-4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</Words>
  <Application>Microsoft Office PowerPoint</Application>
  <PresentationFormat>A4-Papier (210 x 297 mm)</PresentationFormat>
  <Paragraphs>28</Paragraphs>
  <Slides>1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Larissa</vt:lpstr>
      <vt:lpstr>Acrobat Document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Karo</dc:creator>
  <cp:lastModifiedBy>Maren Heinzerling</cp:lastModifiedBy>
  <cp:revision>126</cp:revision>
  <dcterms:created xsi:type="dcterms:W3CDTF">2013-10-20T21:29:02Z</dcterms:created>
  <dcterms:modified xsi:type="dcterms:W3CDTF">2020-05-30T14:01:22Z</dcterms:modified>
</cp:coreProperties>
</file>