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6858000" cy="9398000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96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18" autoAdjust="0"/>
    <p:restoredTop sz="94660"/>
  </p:normalViewPr>
  <p:slideViewPr>
    <p:cSldViewPr>
      <p:cViewPr>
        <p:scale>
          <a:sx n="66" d="100"/>
          <a:sy n="66" d="100"/>
        </p:scale>
        <p:origin x="3576" y="534"/>
      </p:cViewPr>
      <p:guideLst>
        <p:guide orient="horz" pos="296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CB8EED-8A99-496F-9D60-89AE47D8BF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538288"/>
            <a:ext cx="5143500" cy="3271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EF7C292-33BF-4301-AC24-9906DEEC77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4935538"/>
            <a:ext cx="5143500" cy="22701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D0965B6-1F34-4D86-BDC2-41F1E2D46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4F7F198-E089-466B-84F7-7367038C8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2F1FBA1-672B-4746-B834-D794BA554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9C1C15-0F6C-487D-B4B1-D9E9B3ABF93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12281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BA50B4-9E0E-43E5-A8C5-533E8FFB3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290C5DB-ABC1-4024-81A3-35552D67D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F03FBD4-6E0F-4C54-9969-D8F55B137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9D8A157-3106-44E3-8212-233D5F527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82B52DE-CF0C-42EC-95F1-32353910F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B90E8E-10EC-4D0C-A962-4F98BF1BC7C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18655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46B923-AFA5-4455-8414-A7B027D59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343150"/>
            <a:ext cx="5915025" cy="390842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D757582-3908-4B9D-B31D-E56249C1E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8313" y="6289675"/>
            <a:ext cx="5915025" cy="2055813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20F0497-774E-4CA1-B124-EBBD4448E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0BC3A15-EC9F-469B-B69B-371AB72F5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A5DFDCB-2D75-4E85-A5A3-D6D2E0FD3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2D3218-B202-4FAF-8013-F7F1AE93BB6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37691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605E1A-CEA0-4EE8-8547-AA140E828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C15A483-2E9D-42C6-BC73-E58F7E9BA3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2900" y="2192338"/>
            <a:ext cx="3009900" cy="620236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459BF3C-AD54-4A1B-95D0-3AE9B0FE08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05200" y="2192338"/>
            <a:ext cx="3009900" cy="620236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F176E01-43BF-4F2E-9033-437D2C34F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8572F75-2AF2-423E-9144-ED53FEE19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59644DC-CA12-41C6-B016-4D0F04CDD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20014F-4F96-41E2-A601-BEFFEC3D7378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93659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C319CF-E732-407F-92EC-696353C72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500063"/>
            <a:ext cx="5915025" cy="18161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3AEB35A-0360-4A0C-BB47-EB25953348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075" y="2303463"/>
            <a:ext cx="2900363" cy="11287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36811CC-8DB0-475E-A41F-29FE63F195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3075" y="3432175"/>
            <a:ext cx="2900363" cy="50498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D172B5B-58C8-4304-B215-05682AC18C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303463"/>
            <a:ext cx="2916237" cy="11287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8D51C06-36FE-488C-8751-CC3EB1EE98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432175"/>
            <a:ext cx="2916237" cy="50498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CD0D5DC-098D-4113-8199-00B870FEB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8530D3E-7AA3-4D31-9435-5C655C691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36D9495-0BF1-496D-A419-3FFA13974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B4C13A-09C7-4C1C-B461-9D1DAA6F01E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63061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BE19EF-E0EA-49EE-BD20-D5F8CAA48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0FE4EBE-92D7-4FBD-8DD0-4354C6251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14A0B16-0F44-4237-9358-48CC98264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D636A8D-373F-4612-858B-DA003F9B4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CC2794-ED41-4271-B48F-F1516D64E39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7960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0441018-3236-4D36-9357-213B4434E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7827E23-AFEE-4E2D-9C48-C2E676AE3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A4EDA2F-19F7-4440-BF2D-CA9052350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6043D3-44D8-4CEF-A796-4A565D276FD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205376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7819EA-518C-43C9-9969-80B3947A0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627063"/>
            <a:ext cx="2211388" cy="21923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588A81B-B0AB-4DBB-ABE8-EBBC9929F2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6238" y="1352550"/>
            <a:ext cx="3471862" cy="66786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F592192-FB09-4A84-89AF-F3F7FDF7C8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3075" y="2819400"/>
            <a:ext cx="2211388" cy="52228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8662524-2BB8-41E3-9B99-954BB7635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30A5C91-F65E-404E-AE34-4460CF46B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80B34FF-E5B5-48FC-A1D7-21ED7BCC5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42E013-81D9-4D6C-AD08-AC117E56384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54902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FD97A0-582B-449D-B94B-2B099B468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627063"/>
            <a:ext cx="2211388" cy="21923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C090B95-A1F0-404B-A6BC-0DDA8F8CFD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6238" y="1352550"/>
            <a:ext cx="3471862" cy="667861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B69313C-8264-49AF-9962-5F945146BE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3075" y="2819400"/>
            <a:ext cx="2211388" cy="52228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865461D-E1DF-430E-BB37-CB25856EF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AD4C7BF-F538-4846-B8E4-2F8CD6DC3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0575D3A-D9E9-44D4-B21E-7816DAC6B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45ABD2-C11F-450C-9695-5B0DEF917F6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98859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B5C9BB-9FC3-4270-AE35-0F3437DA0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F57B37A-A926-429B-9D52-6839CCA2C8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C05878B-236E-4391-A54B-2400C1229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0F9AA37-990A-41B4-9C23-32886B39C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CA94A3D-3326-4F11-9B1A-E8FC47D22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AFB0C1-629F-431B-92AC-F5191D44A26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8451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0FF066B9-CD0B-4841-BA76-185B86B960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72050" y="376238"/>
            <a:ext cx="1543050" cy="8018462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BFAE767-FE16-4C1A-9A29-01174496F6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42900" y="376238"/>
            <a:ext cx="4476750" cy="8018462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9B78099-FF8E-4681-9382-13F2E4E8C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181FB57-86BD-47FC-96A7-60A15D778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DFF9E06-C46E-4363-8966-8DDD2293C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697A52-791B-405D-B621-D8AABAE13C1F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66075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B7B0E9D-CFAF-40D3-B2C6-CAAC8592DD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76238"/>
            <a:ext cx="6172200" cy="156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B8C6EBA-AAE3-43AE-B33E-CA51CB07B6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92338"/>
            <a:ext cx="6172200" cy="6202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06AF19F-3F2F-41CD-A314-402384EB836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558213"/>
            <a:ext cx="1600200" cy="6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 altLang="de-DE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BEB28DB-EF0B-45A1-975A-2774B3BAE63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558213"/>
            <a:ext cx="2171700" cy="6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 altLang="de-DE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6E73C5F-4107-43F4-82F3-576B6557CD9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558213"/>
            <a:ext cx="1600200" cy="6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46BE887-AD07-462B-8138-45AD898F9AFC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zauberhafte-physik.net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ext Box 5">
            <a:extLst>
              <a:ext uri="{FF2B5EF4-FFF2-40B4-BE49-F238E27FC236}">
                <a16:creationId xmlns:a16="http://schemas.microsoft.com/office/drawing/2014/main" id="{56FEC47A-7E58-4934-A5B7-A3D4B26DA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288" y="484188"/>
            <a:ext cx="496001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de-DE" altLang="de-DE" b="1" dirty="0"/>
              <a:t>Das Stehaufmännchen (4)</a:t>
            </a:r>
          </a:p>
          <a:p>
            <a:pPr algn="ctr">
              <a:spcBef>
                <a:spcPts val="1200"/>
              </a:spcBef>
            </a:pPr>
            <a:r>
              <a:rPr lang="de-DE" altLang="de-DE" sz="1400" dirty="0"/>
              <a:t>Schreibe die richtigen Bezeichnungen auf die </a:t>
            </a:r>
            <a:r>
              <a:rPr lang="de-DE" altLang="de-DE" sz="1400"/>
              <a:t>grauen Linien.</a:t>
            </a:r>
            <a:endParaRPr lang="de-DE" altLang="de-DE" sz="1400" dirty="0"/>
          </a:p>
        </p:txBody>
      </p:sp>
      <p:sp>
        <p:nvSpPr>
          <p:cNvPr id="5160" name="Text Box 40">
            <a:extLst>
              <a:ext uri="{FF2B5EF4-FFF2-40B4-BE49-F238E27FC236}">
                <a16:creationId xmlns:a16="http://schemas.microsoft.com/office/drawing/2014/main" id="{A69DCA35-5392-406C-91FE-19EEA34AC3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920" y="86297"/>
            <a:ext cx="627444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de-DE" altLang="de-DE" sz="1000" dirty="0">
                <a:hlinkClick r:id="rId2"/>
              </a:rPr>
              <a:t>www.zauberhafte-physik.net</a:t>
            </a:r>
            <a:r>
              <a:rPr lang="de-DE" altLang="de-DE" sz="1000" dirty="0">
                <a:solidFill>
                  <a:schemeClr val="bg2"/>
                </a:solidFill>
              </a:rPr>
              <a:t>  4-Arbeitsblatt Stehaufmännchen </a:t>
            </a:r>
            <a:r>
              <a:rPr lang="de-DE" altLang="de-DE" sz="1000">
                <a:solidFill>
                  <a:schemeClr val="bg2"/>
                </a:solidFill>
              </a:rPr>
              <a:t>Stand  31.05.2020</a:t>
            </a:r>
            <a:endParaRPr lang="de-DE" altLang="de-DE" sz="1000" dirty="0"/>
          </a:p>
        </p:txBody>
      </p:sp>
      <p:pic>
        <p:nvPicPr>
          <p:cNvPr id="5167" name="Picture 47">
            <a:extLst>
              <a:ext uri="{FF2B5EF4-FFF2-40B4-BE49-F238E27FC236}">
                <a16:creationId xmlns:a16="http://schemas.microsoft.com/office/drawing/2014/main" id="{41410AAF-4444-44D8-9A36-D8AAFDC0F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743" y="170935"/>
            <a:ext cx="720725" cy="50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6516B1F1-5823-4E34-AC9D-ACE08AA4E615}"/>
              </a:ext>
            </a:extLst>
          </p:cNvPr>
          <p:cNvSpPr txBox="1"/>
          <p:nvPr/>
        </p:nvSpPr>
        <p:spPr>
          <a:xfrm>
            <a:off x="555697" y="8629931"/>
            <a:ext cx="60893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/>
              <a:t>der Tischtennisball, der Lesestreifen, der Ring aus Pappe, die Kugel aus Styropor, der Filzstift, die Knete, die Mutter, der Bleistift, die Vorlage, der Klebefilm., die Mütze.</a:t>
            </a:r>
          </a:p>
        </p:txBody>
      </p: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DC29D14F-253B-4C09-A171-B03F166157D4}"/>
              </a:ext>
            </a:extLst>
          </p:cNvPr>
          <p:cNvGrpSpPr/>
          <p:nvPr/>
        </p:nvGrpSpPr>
        <p:grpSpPr>
          <a:xfrm>
            <a:off x="284631" y="1890688"/>
            <a:ext cx="6631469" cy="6625658"/>
            <a:chOff x="246743" y="1669143"/>
            <a:chExt cx="6631469" cy="6625658"/>
          </a:xfrm>
        </p:grpSpPr>
        <p:cxnSp>
          <p:nvCxnSpPr>
            <p:cNvPr id="3" name="Gerader Verbinder 2">
              <a:extLst>
                <a:ext uri="{FF2B5EF4-FFF2-40B4-BE49-F238E27FC236}">
                  <a16:creationId xmlns:a16="http://schemas.microsoft.com/office/drawing/2014/main" id="{13B4F2C1-B869-4294-B07B-DBEEB4C2049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99980" y="3020882"/>
              <a:ext cx="2645055" cy="1580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E18DBAD8-B91B-4D91-B70C-CE8D9FBCDF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57502" y="2990654"/>
              <a:ext cx="4576857" cy="2357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28" name="Line 8">
              <a:extLst>
                <a:ext uri="{FF2B5EF4-FFF2-40B4-BE49-F238E27FC236}">
                  <a16:creationId xmlns:a16="http://schemas.microsoft.com/office/drawing/2014/main" id="{A6CA3186-19D7-41AA-A209-7F0535E2E9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45024" y="3034719"/>
              <a:ext cx="354956" cy="21066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134" name="Line 14">
              <a:extLst>
                <a:ext uri="{FF2B5EF4-FFF2-40B4-BE49-F238E27FC236}">
                  <a16:creationId xmlns:a16="http://schemas.microsoft.com/office/drawing/2014/main" id="{CF676851-76AA-4B58-A1B7-DE65C72DB5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62856" y="5710903"/>
              <a:ext cx="862013" cy="450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179" name="Line 59">
              <a:extLst>
                <a:ext uri="{FF2B5EF4-FFF2-40B4-BE49-F238E27FC236}">
                  <a16:creationId xmlns:a16="http://schemas.microsoft.com/office/drawing/2014/main" id="{65086F64-852F-453D-8FAB-F8A126BCF8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62857" y="4783189"/>
              <a:ext cx="702550" cy="3819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cxnSp>
          <p:nvCxnSpPr>
            <p:cNvPr id="67" name="Gerader Verbinder 66">
              <a:extLst>
                <a:ext uri="{FF2B5EF4-FFF2-40B4-BE49-F238E27FC236}">
                  <a16:creationId xmlns:a16="http://schemas.microsoft.com/office/drawing/2014/main" id="{58B3F700-F314-43FC-8246-4701C29D159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65406" y="3769797"/>
              <a:ext cx="2329289" cy="1980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r Verbinder 68">
              <a:extLst>
                <a:ext uri="{FF2B5EF4-FFF2-40B4-BE49-F238E27FC236}">
                  <a16:creationId xmlns:a16="http://schemas.microsoft.com/office/drawing/2014/main" id="{EA145116-A0DA-4CF9-84DC-0DD5BD3D46A7}"/>
                </a:ext>
              </a:extLst>
            </p:cNvPr>
            <p:cNvCxnSpPr>
              <a:cxnSpLocks/>
            </p:cNvCxnSpPr>
            <p:nvPr/>
          </p:nvCxnSpPr>
          <p:spPr>
            <a:xfrm>
              <a:off x="4165406" y="4450705"/>
              <a:ext cx="2337843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Gerader Verbinder 69">
              <a:extLst>
                <a:ext uri="{FF2B5EF4-FFF2-40B4-BE49-F238E27FC236}">
                  <a16:creationId xmlns:a16="http://schemas.microsoft.com/office/drawing/2014/main" id="{096C2E18-B8A7-450E-9AE3-81CA8009DEF0}"/>
                </a:ext>
              </a:extLst>
            </p:cNvPr>
            <p:cNvCxnSpPr>
              <a:cxnSpLocks/>
            </p:cNvCxnSpPr>
            <p:nvPr/>
          </p:nvCxnSpPr>
          <p:spPr>
            <a:xfrm>
              <a:off x="4278693" y="5710904"/>
              <a:ext cx="203041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Gerader Verbinder 79">
              <a:extLst>
                <a:ext uri="{FF2B5EF4-FFF2-40B4-BE49-F238E27FC236}">
                  <a16:creationId xmlns:a16="http://schemas.microsoft.com/office/drawing/2014/main" id="{E06D1E87-0FA1-4EE2-9677-6BE15FCD21A6}"/>
                </a:ext>
              </a:extLst>
            </p:cNvPr>
            <p:cNvCxnSpPr>
              <a:cxnSpLocks/>
            </p:cNvCxnSpPr>
            <p:nvPr/>
          </p:nvCxnSpPr>
          <p:spPr>
            <a:xfrm>
              <a:off x="2806003" y="1714164"/>
              <a:ext cx="3339523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Grafik 12" descr="Ein Bild, das rot, sitzend, Tisch, Flasche enthält.&#10;&#10;Automatisch generierte Beschreibung">
              <a:extLst>
                <a:ext uri="{FF2B5EF4-FFF2-40B4-BE49-F238E27FC236}">
                  <a16:creationId xmlns:a16="http://schemas.microsoft.com/office/drawing/2014/main" id="{81185DEE-180F-4EB4-BA6F-2A923A07A3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4174" y="6545594"/>
              <a:ext cx="2360644" cy="1117091"/>
            </a:xfrm>
            <a:prstGeom prst="rect">
              <a:avLst/>
            </a:prstGeom>
          </p:spPr>
        </p:pic>
        <p:cxnSp>
          <p:nvCxnSpPr>
            <p:cNvPr id="18" name="Gerader Verbinder 17">
              <a:extLst>
                <a:ext uri="{FF2B5EF4-FFF2-40B4-BE49-F238E27FC236}">
                  <a16:creationId xmlns:a16="http://schemas.microsoft.com/office/drawing/2014/main" id="{7D8656B8-0208-48B3-8AB0-A62302A3C96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80212" y="6628187"/>
              <a:ext cx="1285194" cy="31623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r Verbinder 20">
              <a:extLst>
                <a:ext uri="{FF2B5EF4-FFF2-40B4-BE49-F238E27FC236}">
                  <a16:creationId xmlns:a16="http://schemas.microsoft.com/office/drawing/2014/main" id="{1AE52FCB-B304-4C9C-B005-8BB2FFC8FBAA}"/>
                </a:ext>
              </a:extLst>
            </p:cNvPr>
            <p:cNvCxnSpPr>
              <a:cxnSpLocks/>
            </p:cNvCxnSpPr>
            <p:nvPr/>
          </p:nvCxnSpPr>
          <p:spPr>
            <a:xfrm>
              <a:off x="3758238" y="7210059"/>
              <a:ext cx="52045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r Verbinder 48">
              <a:extLst>
                <a:ext uri="{FF2B5EF4-FFF2-40B4-BE49-F238E27FC236}">
                  <a16:creationId xmlns:a16="http://schemas.microsoft.com/office/drawing/2014/main" id="{76A40C60-7BA1-45E3-AA52-35FF54AEBD2A}"/>
                </a:ext>
              </a:extLst>
            </p:cNvPr>
            <p:cNvCxnSpPr>
              <a:cxnSpLocks/>
            </p:cNvCxnSpPr>
            <p:nvPr/>
          </p:nvCxnSpPr>
          <p:spPr>
            <a:xfrm>
              <a:off x="2060848" y="7233971"/>
              <a:ext cx="1939132" cy="106083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Gerader Verbinder 55">
              <a:extLst>
                <a:ext uri="{FF2B5EF4-FFF2-40B4-BE49-F238E27FC236}">
                  <a16:creationId xmlns:a16="http://schemas.microsoft.com/office/drawing/2014/main" id="{3E7E0A6D-7CA4-4142-A306-C94DEC604D46}"/>
                </a:ext>
              </a:extLst>
            </p:cNvPr>
            <p:cNvCxnSpPr>
              <a:cxnSpLocks/>
            </p:cNvCxnSpPr>
            <p:nvPr/>
          </p:nvCxnSpPr>
          <p:spPr>
            <a:xfrm>
              <a:off x="4278693" y="7210059"/>
              <a:ext cx="203041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Gerader Verbinder 56">
              <a:extLst>
                <a:ext uri="{FF2B5EF4-FFF2-40B4-BE49-F238E27FC236}">
                  <a16:creationId xmlns:a16="http://schemas.microsoft.com/office/drawing/2014/main" id="{436E3D2C-7795-417F-8A0C-82F17491E8EB}"/>
                </a:ext>
              </a:extLst>
            </p:cNvPr>
            <p:cNvCxnSpPr>
              <a:cxnSpLocks/>
            </p:cNvCxnSpPr>
            <p:nvPr/>
          </p:nvCxnSpPr>
          <p:spPr>
            <a:xfrm>
              <a:off x="3999980" y="8294801"/>
              <a:ext cx="246152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Gerader Verbinder 58">
              <a:extLst>
                <a:ext uri="{FF2B5EF4-FFF2-40B4-BE49-F238E27FC236}">
                  <a16:creationId xmlns:a16="http://schemas.microsoft.com/office/drawing/2014/main" id="{3CEDA325-146F-4999-80A9-D39E37754C89}"/>
                </a:ext>
              </a:extLst>
            </p:cNvPr>
            <p:cNvCxnSpPr>
              <a:cxnSpLocks/>
            </p:cNvCxnSpPr>
            <p:nvPr/>
          </p:nvCxnSpPr>
          <p:spPr>
            <a:xfrm>
              <a:off x="4173961" y="6644210"/>
              <a:ext cx="2174719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Gerader Verbinder 28">
              <a:extLst>
                <a:ext uri="{FF2B5EF4-FFF2-40B4-BE49-F238E27FC236}">
                  <a16:creationId xmlns:a16="http://schemas.microsoft.com/office/drawing/2014/main" id="{31DD5DC2-8D89-4FB8-AEEF-1458F5C994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08996" y="1710895"/>
              <a:ext cx="471932" cy="62021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29" name="Line 9">
              <a:extLst>
                <a:ext uri="{FF2B5EF4-FFF2-40B4-BE49-F238E27FC236}">
                  <a16:creationId xmlns:a16="http://schemas.microsoft.com/office/drawing/2014/main" id="{6BD65E30-EF59-4D37-A9F8-0895D11456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03273" y="3800856"/>
              <a:ext cx="670688" cy="1860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cxnSp>
          <p:nvCxnSpPr>
            <p:cNvPr id="4" name="Gerader Verbinder 3">
              <a:extLst>
                <a:ext uri="{FF2B5EF4-FFF2-40B4-BE49-F238E27FC236}">
                  <a16:creationId xmlns:a16="http://schemas.microsoft.com/office/drawing/2014/main" id="{926757C3-CFA0-469F-9ADC-4613A5E664E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08929" y="1683657"/>
              <a:ext cx="68019" cy="203103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Gerader Verbinder 40">
              <a:extLst>
                <a:ext uri="{FF2B5EF4-FFF2-40B4-BE49-F238E27FC236}">
                  <a16:creationId xmlns:a16="http://schemas.microsoft.com/office/drawing/2014/main" id="{85D091AA-7EA3-4C0F-BF12-D2FE6EF33262}"/>
                </a:ext>
              </a:extLst>
            </p:cNvPr>
            <p:cNvCxnSpPr>
              <a:cxnSpLocks/>
            </p:cNvCxnSpPr>
            <p:nvPr/>
          </p:nvCxnSpPr>
          <p:spPr>
            <a:xfrm>
              <a:off x="246743" y="1669143"/>
              <a:ext cx="1683657" cy="1451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Gerader Verbinder 42">
              <a:extLst>
                <a:ext uri="{FF2B5EF4-FFF2-40B4-BE49-F238E27FC236}">
                  <a16:creationId xmlns:a16="http://schemas.microsoft.com/office/drawing/2014/main" id="{3AF13F8F-E946-476E-A071-E4D14E51242B}"/>
                </a:ext>
              </a:extLst>
            </p:cNvPr>
            <p:cNvCxnSpPr>
              <a:cxnSpLocks/>
            </p:cNvCxnSpPr>
            <p:nvPr/>
          </p:nvCxnSpPr>
          <p:spPr>
            <a:xfrm>
              <a:off x="4165406" y="5163277"/>
              <a:ext cx="2337843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r Verbinder 24">
              <a:extLst>
                <a:ext uri="{FF2B5EF4-FFF2-40B4-BE49-F238E27FC236}">
                  <a16:creationId xmlns:a16="http://schemas.microsoft.com/office/drawing/2014/main" id="{9D5485A8-2A18-40AB-AB63-DC63922FA6C1}"/>
                </a:ext>
              </a:extLst>
            </p:cNvPr>
            <p:cNvCxnSpPr/>
            <p:nvPr/>
          </p:nvCxnSpPr>
          <p:spPr>
            <a:xfrm flipV="1">
              <a:off x="2996952" y="4450705"/>
              <a:ext cx="1281741" cy="9124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r Verbinder 26">
              <a:extLst>
                <a:ext uri="{FF2B5EF4-FFF2-40B4-BE49-F238E27FC236}">
                  <a16:creationId xmlns:a16="http://schemas.microsoft.com/office/drawing/2014/main" id="{368EFBB2-79E5-4DAB-9D0D-F6DACAD9998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80928" y="2333512"/>
              <a:ext cx="1384478" cy="113486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Gerader Verbinder 47">
              <a:extLst>
                <a:ext uri="{FF2B5EF4-FFF2-40B4-BE49-F238E27FC236}">
                  <a16:creationId xmlns:a16="http://schemas.microsoft.com/office/drawing/2014/main" id="{178D0C49-78EE-4BD7-96D8-15DF62EAF69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33157" y="2315311"/>
              <a:ext cx="2645055" cy="1580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</Words>
  <Application>Microsoft Office PowerPoint</Application>
  <PresentationFormat>Benutzerdefiniert</PresentationFormat>
  <Paragraphs>4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Arial</vt:lpstr>
      <vt:lpstr>Standarddesign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MH</dc:creator>
  <cp:lastModifiedBy>Maren Heinzerling</cp:lastModifiedBy>
  <cp:revision>91</cp:revision>
  <dcterms:created xsi:type="dcterms:W3CDTF">2015-09-02T06:46:22Z</dcterms:created>
  <dcterms:modified xsi:type="dcterms:W3CDTF">2020-05-31T10:56:18Z</dcterms:modified>
</cp:coreProperties>
</file>