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906000" cy="6858000" type="A4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1110" y="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2F7768-A981-4CEB-8224-F18F9A718D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75BBEBA-69AF-4275-8203-5C415A5852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92B1914-BF86-49B0-86F2-E29D9DADA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FEC4E9-4A39-4E86-AEB4-8CBD3EFDD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D6BA6C9-308D-4551-8191-0EA51ABDB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E5E133-95E4-404D-9F60-D8B0F8168E4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70719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64477D-FF6D-469D-AAC6-09411CF40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F311B81-FF44-40C9-86AC-7C62D91E0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CD240AA-FF20-40F7-A890-21EB42968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03ADE32-52D3-4923-9CD6-41CD1F6B4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4C35474-F3A1-40FC-B0CC-D570E2D10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B7B55C-91B1-4E52-9541-47C79F1985E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55709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88D9C-3F13-4ACA-A437-AAC652CBF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611A435-00BA-4C46-AE7F-CFFC3CA1E7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89A7A74-5317-4D18-BE73-F7ED038DB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2B4FB04-AC90-43EC-BA3B-397314849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27B3F24-DA25-4D3E-9495-27C31B373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7A4F91-975A-4B76-9CD4-0F979128B81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6846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6A2EE4-1CE1-406D-982A-6638949B4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701671B-A592-4974-BE5E-239BB6BB6E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6787252-3B2E-4CF9-A27B-4939F5D6B4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F285C99-10D3-42BA-89BA-CBF2304B3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6531D3C-EC27-4492-B40F-6D6A85BB4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52A96A1-335B-4941-9864-EDE876218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72E48B-DC3B-43C4-9FD6-6A61295DA7CF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30822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8E554D-1AA0-4A4D-8542-E9BD516C9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B6989C9-75B1-41E8-96CE-E3507E5AE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ACE96FE-CF3F-483F-8A90-A1EE09FBE9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FEDB71B-94AA-4D4A-ADA0-BDF9DF417C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FA8E855-84F4-4FCE-BC2F-A30B9D72B5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7E653D9-B22F-4D52-A813-267C0D691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8228BC4-6608-45F0-8C46-CF1F1B034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A4FF71C-87C5-4B55-9902-727D9ED1C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E52606-C088-4CBC-B083-13C3173B8E3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42001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E52BA7-A4FC-41E3-B950-670CBE67C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2248C02-96BD-48B9-A383-D4019B028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81DD685-471C-417F-B98E-8600601E0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C5B38D6-F3AC-4FC1-AF0E-634E41B25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BB0F86-493B-4F35-8445-94371DDABDF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16392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FA09759-1EB9-42DC-B06E-029C943ED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EEA2494-1552-4294-A124-34783FB93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D74B8D7-DB38-4293-AC9A-99B110636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94BE40-7E39-4DAC-8C14-99DB591EE72C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3256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875A6D-703C-4ED3-ABEF-65D1C1CAE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9A56F11-B831-42FD-8224-9E7BAFF8FC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42A8448-588D-4116-98AF-CC388EED70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6887277-4395-48B5-8D18-908055162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2405D4F-7864-450A-A998-B5764E7E9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B858E9C-DE9C-45B4-BCB8-8EB96A05C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52E893-1DC2-4308-BE06-D062A34FB3F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6353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20C6F5-6821-4455-ACD8-7CD57D8CD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4CACF68-2A8A-43B8-8ABA-E02E13DF04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A0CD301-6224-4BC7-99A7-43C863D3BB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D771DD4-7893-4FC3-85BE-4E2B125CC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09C3C67-0934-40E1-9C55-B3BAFCE3C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5AB5D6F-2867-424D-93A1-55C18ED70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20EA17-053C-4137-A2D7-B78B4E263E1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44568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AFDF0A-F496-4081-B461-46DDFAC36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AAA8A37-4398-4736-A98E-62A1B82A16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7232F8D-934A-44A3-909C-E1DEDB45C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0AC91E5-161A-48AD-8D32-E428332B9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0814209-F0A4-4C74-9291-019C9F2E1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653325-6200-417D-99F8-B3323C85294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23005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F8C0D08B-D25A-42F9-BFD8-CA09DFF8F6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8DFB9BD-1A52-492E-AA81-B9683C54F9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6B019F3-FFAD-41EB-8876-7CEECEB8B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55B7E07-248A-42B9-9B58-58563930E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FE3F656-FEC0-4948-AF4D-50376B912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53638D-8B68-45B4-A5CE-40D8670ABA48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19376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41EEBE-C73E-4AED-99D4-A885DA5017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AF37321-E1F4-408D-9C59-0B07BC7178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B9CF3BB-2908-4EBE-8625-1D6D3FB8DFB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 altLang="de-DE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4C51144-5620-4B5D-A41F-29D9F6471A4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 altLang="de-DE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03493D8-0439-4F43-A512-02FE640F258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F676709-4DD0-4CC8-81C2-781ADE6D49DE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5" name="Line 177">
            <a:extLst>
              <a:ext uri="{FF2B5EF4-FFF2-40B4-BE49-F238E27FC236}">
                <a16:creationId xmlns:a16="http://schemas.microsoft.com/office/drawing/2014/main" id="{ECB8B05C-093C-488D-B427-985A5BD1FA2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2276475"/>
            <a:ext cx="9906000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226" name="Line 178">
            <a:extLst>
              <a:ext uri="{FF2B5EF4-FFF2-40B4-BE49-F238E27FC236}">
                <a16:creationId xmlns:a16="http://schemas.microsoft.com/office/drawing/2014/main" id="{A3851D29-B215-44CD-82DD-2290ECA27BE7}"/>
              </a:ext>
            </a:extLst>
          </p:cNvPr>
          <p:cNvSpPr>
            <a:spLocks noChangeShapeType="1"/>
          </p:cNvSpPr>
          <p:nvPr/>
        </p:nvSpPr>
        <p:spPr bwMode="auto">
          <a:xfrm>
            <a:off x="12700" y="4584700"/>
            <a:ext cx="9906000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grpSp>
        <p:nvGrpSpPr>
          <p:cNvPr id="2268" name="Group 220">
            <a:extLst>
              <a:ext uri="{FF2B5EF4-FFF2-40B4-BE49-F238E27FC236}">
                <a16:creationId xmlns:a16="http://schemas.microsoft.com/office/drawing/2014/main" id="{600E0A1B-8B9F-457B-884E-440EB67778E6}"/>
              </a:ext>
            </a:extLst>
          </p:cNvPr>
          <p:cNvGrpSpPr>
            <a:grpSpLocks/>
          </p:cNvGrpSpPr>
          <p:nvPr/>
        </p:nvGrpSpPr>
        <p:grpSpPr bwMode="auto">
          <a:xfrm>
            <a:off x="273050" y="0"/>
            <a:ext cx="2211388" cy="6858000"/>
            <a:chOff x="172" y="0"/>
            <a:chExt cx="1393" cy="4320"/>
          </a:xfrm>
        </p:grpSpPr>
        <p:sp>
          <p:nvSpPr>
            <p:cNvPr id="2222" name="Line 174">
              <a:extLst>
                <a:ext uri="{FF2B5EF4-FFF2-40B4-BE49-F238E27FC236}">
                  <a16:creationId xmlns:a16="http://schemas.microsoft.com/office/drawing/2014/main" id="{F85C6A60-84A4-4FF6-BBB1-585A302850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65" y="0"/>
              <a:ext cx="0" cy="432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grpSp>
          <p:nvGrpSpPr>
            <p:cNvPr id="2236" name="Group 188">
              <a:extLst>
                <a:ext uri="{FF2B5EF4-FFF2-40B4-BE49-F238E27FC236}">
                  <a16:creationId xmlns:a16="http://schemas.microsoft.com/office/drawing/2014/main" id="{B99BF47F-E9FA-4691-8AAE-A190FF6751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8" y="56"/>
              <a:ext cx="1315" cy="1335"/>
              <a:chOff x="217" y="0"/>
              <a:chExt cx="1315" cy="1335"/>
            </a:xfrm>
          </p:grpSpPr>
          <p:grpSp>
            <p:nvGrpSpPr>
              <p:cNvPr id="2172" name="Group 124">
                <a:extLst>
                  <a:ext uri="{FF2B5EF4-FFF2-40B4-BE49-F238E27FC236}">
                    <a16:creationId xmlns:a16="http://schemas.microsoft.com/office/drawing/2014/main" id="{89513960-9FEF-4760-ABED-E9B0C32318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7" y="0"/>
                <a:ext cx="1315" cy="1335"/>
                <a:chOff x="5139" y="1071"/>
                <a:chExt cx="1101" cy="1023"/>
              </a:xfrm>
            </p:grpSpPr>
            <p:sp>
              <p:nvSpPr>
                <p:cNvPr id="2173" name="Oval 125">
                  <a:extLst>
                    <a:ext uri="{FF2B5EF4-FFF2-40B4-BE49-F238E27FC236}">
                      <a16:creationId xmlns:a16="http://schemas.microsoft.com/office/drawing/2014/main" id="{9AA03233-EAC0-433B-8CBB-16080BA1DE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39" y="1071"/>
                  <a:ext cx="1101" cy="1023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grpSp>
              <p:nvGrpSpPr>
                <p:cNvPr id="2174" name="Group 126">
                  <a:extLst>
                    <a:ext uri="{FF2B5EF4-FFF2-40B4-BE49-F238E27FC236}">
                      <a16:creationId xmlns:a16="http://schemas.microsoft.com/office/drawing/2014/main" id="{4BBA6B9E-EE0B-4CB3-92EA-E865C86D7A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225" y="1566"/>
                  <a:ext cx="1000" cy="296"/>
                  <a:chOff x="5225" y="1573"/>
                  <a:chExt cx="1000" cy="296"/>
                </a:xfrm>
              </p:grpSpPr>
              <p:sp>
                <p:nvSpPr>
                  <p:cNvPr id="2175" name="Line 127">
                    <a:extLst>
                      <a:ext uri="{FF2B5EF4-FFF2-40B4-BE49-F238E27FC236}">
                        <a16:creationId xmlns:a16="http://schemas.microsoft.com/office/drawing/2014/main" id="{8FCFA2BF-0728-493F-9EBC-5013B9A2195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690" y="1573"/>
                    <a:ext cx="535" cy="117"/>
                  </a:xfrm>
                  <a:prstGeom prst="lin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2176" name="Line 128">
                    <a:extLst>
                      <a:ext uri="{FF2B5EF4-FFF2-40B4-BE49-F238E27FC236}">
                        <a16:creationId xmlns:a16="http://schemas.microsoft.com/office/drawing/2014/main" id="{6487447A-1552-4594-BD85-DC62BE334AA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225" y="1573"/>
                    <a:ext cx="465" cy="296"/>
                  </a:xfrm>
                  <a:prstGeom prst="lin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</p:grpSp>
          <p:grpSp>
            <p:nvGrpSpPr>
              <p:cNvPr id="2234" name="Group 186">
                <a:extLst>
                  <a:ext uri="{FF2B5EF4-FFF2-40B4-BE49-F238E27FC236}">
                    <a16:creationId xmlns:a16="http://schemas.microsoft.com/office/drawing/2014/main" id="{639434DA-FF08-41DB-9896-D0E49B0577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3" y="726"/>
                <a:ext cx="1154" cy="580"/>
                <a:chOff x="392" y="759"/>
                <a:chExt cx="1154" cy="580"/>
              </a:xfrm>
            </p:grpSpPr>
            <p:sp>
              <p:nvSpPr>
                <p:cNvPr id="2233" name="Line 185">
                  <a:extLst>
                    <a:ext uri="{FF2B5EF4-FFF2-40B4-BE49-F238E27FC236}">
                      <a16:creationId xmlns:a16="http://schemas.microsoft.com/office/drawing/2014/main" id="{3B14D55F-4EA8-4E95-AF6F-A7AF27023E3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61" y="1162"/>
                  <a:ext cx="575" cy="177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227" name="Line 179">
                  <a:extLst>
                    <a:ext uri="{FF2B5EF4-FFF2-40B4-BE49-F238E27FC236}">
                      <a16:creationId xmlns:a16="http://schemas.microsoft.com/office/drawing/2014/main" id="{B7370BFA-2419-4D9B-AA09-13FCFD1ADD6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10" y="759"/>
                  <a:ext cx="407" cy="101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228" name="Line 180">
                  <a:extLst>
                    <a:ext uri="{FF2B5EF4-FFF2-40B4-BE49-F238E27FC236}">
                      <a16:creationId xmlns:a16="http://schemas.microsoft.com/office/drawing/2014/main" id="{6C8D8683-797A-4942-9DD9-60BBDD1C0D9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1" y="801"/>
                  <a:ext cx="798" cy="189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229" name="Line 181">
                  <a:extLst>
                    <a:ext uri="{FF2B5EF4-FFF2-40B4-BE49-F238E27FC236}">
                      <a16:creationId xmlns:a16="http://schemas.microsoft.com/office/drawing/2014/main" id="{66C1EE43-3BE6-4365-8592-0A410E3930F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92" y="837"/>
                  <a:ext cx="1023" cy="277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230" name="Line 182">
                  <a:extLst>
                    <a:ext uri="{FF2B5EF4-FFF2-40B4-BE49-F238E27FC236}">
                      <a16:creationId xmlns:a16="http://schemas.microsoft.com/office/drawing/2014/main" id="{A21D1DFB-B376-44D5-AED1-A2841D2158B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63" y="882"/>
                  <a:ext cx="1083" cy="297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231" name="Line 183">
                  <a:extLst>
                    <a:ext uri="{FF2B5EF4-FFF2-40B4-BE49-F238E27FC236}">
                      <a16:creationId xmlns:a16="http://schemas.microsoft.com/office/drawing/2014/main" id="{5DBD0811-4527-4A96-ADF4-A7169C8D9C1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8" y="966"/>
                  <a:ext cx="996" cy="279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232" name="Line 184">
                  <a:extLst>
                    <a:ext uri="{FF2B5EF4-FFF2-40B4-BE49-F238E27FC236}">
                      <a16:creationId xmlns:a16="http://schemas.microsoft.com/office/drawing/2014/main" id="{3750230B-07EE-4EF2-8F26-2B67693A4FE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25" y="1056"/>
                  <a:ext cx="825" cy="255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sp>
            <p:nvSpPr>
              <p:cNvPr id="2202" name="Text Box 154">
                <a:extLst>
                  <a:ext uri="{FF2B5EF4-FFF2-40B4-BE49-F238E27FC236}">
                    <a16:creationId xmlns:a16="http://schemas.microsoft.com/office/drawing/2014/main" id="{66C0F996-7039-4D05-B08E-C191021BAFD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5" y="890"/>
                <a:ext cx="624" cy="2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de-DE" altLang="de-DE" sz="1000"/>
                  <a:t>dieses Teil</a:t>
                </a:r>
              </a:p>
              <a:p>
                <a:r>
                  <a:rPr lang="de-DE" altLang="de-DE" sz="1000"/>
                  <a:t>wegschneiden</a:t>
                </a:r>
                <a:endParaRPr lang="ru-RU" altLang="de-DE" sz="1000"/>
              </a:p>
            </p:txBody>
          </p:sp>
        </p:grpSp>
        <p:grpSp>
          <p:nvGrpSpPr>
            <p:cNvPr id="2237" name="Group 189">
              <a:extLst>
                <a:ext uri="{FF2B5EF4-FFF2-40B4-BE49-F238E27FC236}">
                  <a16:creationId xmlns:a16="http://schemas.microsoft.com/office/drawing/2014/main" id="{18FFD468-D05A-417C-84D8-FBF99C18CD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" y="1482"/>
              <a:ext cx="1315" cy="1335"/>
              <a:chOff x="217" y="0"/>
              <a:chExt cx="1315" cy="1335"/>
            </a:xfrm>
          </p:grpSpPr>
          <p:grpSp>
            <p:nvGrpSpPr>
              <p:cNvPr id="2238" name="Group 190">
                <a:extLst>
                  <a:ext uri="{FF2B5EF4-FFF2-40B4-BE49-F238E27FC236}">
                    <a16:creationId xmlns:a16="http://schemas.microsoft.com/office/drawing/2014/main" id="{64E752C5-9626-4416-9341-214D83F564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7" y="0"/>
                <a:ext cx="1315" cy="1335"/>
                <a:chOff x="5139" y="1071"/>
                <a:chExt cx="1101" cy="1023"/>
              </a:xfrm>
            </p:grpSpPr>
            <p:sp>
              <p:nvSpPr>
                <p:cNvPr id="2239" name="Oval 191">
                  <a:extLst>
                    <a:ext uri="{FF2B5EF4-FFF2-40B4-BE49-F238E27FC236}">
                      <a16:creationId xmlns:a16="http://schemas.microsoft.com/office/drawing/2014/main" id="{2492FD55-12DF-4CA3-A9B8-67C0F77E9D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39" y="1071"/>
                  <a:ext cx="1101" cy="1023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grpSp>
              <p:nvGrpSpPr>
                <p:cNvPr id="2240" name="Group 192">
                  <a:extLst>
                    <a:ext uri="{FF2B5EF4-FFF2-40B4-BE49-F238E27FC236}">
                      <a16:creationId xmlns:a16="http://schemas.microsoft.com/office/drawing/2014/main" id="{66930DC2-C6D5-42F3-B4C0-17E6D47554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225" y="1566"/>
                  <a:ext cx="1000" cy="296"/>
                  <a:chOff x="5225" y="1573"/>
                  <a:chExt cx="1000" cy="296"/>
                </a:xfrm>
              </p:grpSpPr>
              <p:sp>
                <p:nvSpPr>
                  <p:cNvPr id="2241" name="Line 193">
                    <a:extLst>
                      <a:ext uri="{FF2B5EF4-FFF2-40B4-BE49-F238E27FC236}">
                        <a16:creationId xmlns:a16="http://schemas.microsoft.com/office/drawing/2014/main" id="{8F85AFB0-080C-4CD4-AE3D-A7D88F3AE64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690" y="1573"/>
                    <a:ext cx="535" cy="117"/>
                  </a:xfrm>
                  <a:prstGeom prst="lin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2242" name="Line 194">
                    <a:extLst>
                      <a:ext uri="{FF2B5EF4-FFF2-40B4-BE49-F238E27FC236}">
                        <a16:creationId xmlns:a16="http://schemas.microsoft.com/office/drawing/2014/main" id="{FD880FBA-DAB7-4BFD-9224-E481F5059BD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225" y="1573"/>
                    <a:ext cx="465" cy="296"/>
                  </a:xfrm>
                  <a:prstGeom prst="lin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</p:grpSp>
          <p:grpSp>
            <p:nvGrpSpPr>
              <p:cNvPr id="2243" name="Group 195">
                <a:extLst>
                  <a:ext uri="{FF2B5EF4-FFF2-40B4-BE49-F238E27FC236}">
                    <a16:creationId xmlns:a16="http://schemas.microsoft.com/office/drawing/2014/main" id="{83E39CF9-D2DA-4FE9-96F7-B2CF1607C3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3" y="726"/>
                <a:ext cx="1154" cy="580"/>
                <a:chOff x="392" y="759"/>
                <a:chExt cx="1154" cy="580"/>
              </a:xfrm>
            </p:grpSpPr>
            <p:sp>
              <p:nvSpPr>
                <p:cNvPr id="2244" name="Line 196">
                  <a:extLst>
                    <a:ext uri="{FF2B5EF4-FFF2-40B4-BE49-F238E27FC236}">
                      <a16:creationId xmlns:a16="http://schemas.microsoft.com/office/drawing/2014/main" id="{E2E33F8C-97E9-46AA-AEA6-A8F0795FA92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61" y="1162"/>
                  <a:ext cx="575" cy="177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245" name="Line 197">
                  <a:extLst>
                    <a:ext uri="{FF2B5EF4-FFF2-40B4-BE49-F238E27FC236}">
                      <a16:creationId xmlns:a16="http://schemas.microsoft.com/office/drawing/2014/main" id="{C2A2B8BD-9375-41A9-9AB4-B145B997F94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10" y="759"/>
                  <a:ext cx="407" cy="101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246" name="Line 198">
                  <a:extLst>
                    <a:ext uri="{FF2B5EF4-FFF2-40B4-BE49-F238E27FC236}">
                      <a16:creationId xmlns:a16="http://schemas.microsoft.com/office/drawing/2014/main" id="{4FE9EAE7-3DCD-4DDE-9859-08AA0D2C151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1" y="801"/>
                  <a:ext cx="798" cy="189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247" name="Line 199">
                  <a:extLst>
                    <a:ext uri="{FF2B5EF4-FFF2-40B4-BE49-F238E27FC236}">
                      <a16:creationId xmlns:a16="http://schemas.microsoft.com/office/drawing/2014/main" id="{BE31FE0C-AF3A-45B7-BD9D-34E513C5CB5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92" y="837"/>
                  <a:ext cx="1023" cy="277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248" name="Line 200">
                  <a:extLst>
                    <a:ext uri="{FF2B5EF4-FFF2-40B4-BE49-F238E27FC236}">
                      <a16:creationId xmlns:a16="http://schemas.microsoft.com/office/drawing/2014/main" id="{2912F137-A6B0-46CF-8F74-B9E876E9292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63" y="882"/>
                  <a:ext cx="1083" cy="297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249" name="Line 201">
                  <a:extLst>
                    <a:ext uri="{FF2B5EF4-FFF2-40B4-BE49-F238E27FC236}">
                      <a16:creationId xmlns:a16="http://schemas.microsoft.com/office/drawing/2014/main" id="{976F173D-0A0C-4EE4-B30A-9DB9C821347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8" y="966"/>
                  <a:ext cx="996" cy="279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250" name="Line 202">
                  <a:extLst>
                    <a:ext uri="{FF2B5EF4-FFF2-40B4-BE49-F238E27FC236}">
                      <a16:creationId xmlns:a16="http://schemas.microsoft.com/office/drawing/2014/main" id="{CBFB6112-0DB7-43C1-8B93-E37E9A43E41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25" y="1056"/>
                  <a:ext cx="825" cy="255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sp>
            <p:nvSpPr>
              <p:cNvPr id="2251" name="Text Box 203">
                <a:extLst>
                  <a:ext uri="{FF2B5EF4-FFF2-40B4-BE49-F238E27FC236}">
                    <a16:creationId xmlns:a16="http://schemas.microsoft.com/office/drawing/2014/main" id="{663F4B33-8EC6-446D-AD8D-9DDF70426F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5" y="890"/>
                <a:ext cx="624" cy="2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de-DE" altLang="de-DE" sz="1000"/>
                  <a:t>dieses Teil</a:t>
                </a:r>
              </a:p>
              <a:p>
                <a:r>
                  <a:rPr lang="de-DE" altLang="de-DE" sz="1000"/>
                  <a:t>wegschneiden</a:t>
                </a:r>
                <a:endParaRPr lang="ru-RU" altLang="de-DE" sz="1000"/>
              </a:p>
            </p:txBody>
          </p:sp>
        </p:grpSp>
        <p:grpSp>
          <p:nvGrpSpPr>
            <p:cNvPr id="2252" name="Group 204">
              <a:extLst>
                <a:ext uri="{FF2B5EF4-FFF2-40B4-BE49-F238E27FC236}">
                  <a16:creationId xmlns:a16="http://schemas.microsoft.com/office/drawing/2014/main" id="{1B97CD5A-49ED-4A18-879A-6050B1B0A9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2" y="2952"/>
              <a:ext cx="1315" cy="1335"/>
              <a:chOff x="217" y="0"/>
              <a:chExt cx="1315" cy="1335"/>
            </a:xfrm>
          </p:grpSpPr>
          <p:grpSp>
            <p:nvGrpSpPr>
              <p:cNvPr id="2253" name="Group 205">
                <a:extLst>
                  <a:ext uri="{FF2B5EF4-FFF2-40B4-BE49-F238E27FC236}">
                    <a16:creationId xmlns:a16="http://schemas.microsoft.com/office/drawing/2014/main" id="{BDF7D934-16E1-41F7-B4AD-28AF7FC9F0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7" y="0"/>
                <a:ext cx="1315" cy="1335"/>
                <a:chOff x="5139" y="1071"/>
                <a:chExt cx="1101" cy="1023"/>
              </a:xfrm>
            </p:grpSpPr>
            <p:sp>
              <p:nvSpPr>
                <p:cNvPr id="2254" name="Oval 206">
                  <a:extLst>
                    <a:ext uri="{FF2B5EF4-FFF2-40B4-BE49-F238E27FC236}">
                      <a16:creationId xmlns:a16="http://schemas.microsoft.com/office/drawing/2014/main" id="{E24CF22D-49E7-4196-A3D6-FF7A1CB30A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39" y="1071"/>
                  <a:ext cx="1101" cy="1023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grpSp>
              <p:nvGrpSpPr>
                <p:cNvPr id="2255" name="Group 207">
                  <a:extLst>
                    <a:ext uri="{FF2B5EF4-FFF2-40B4-BE49-F238E27FC236}">
                      <a16:creationId xmlns:a16="http://schemas.microsoft.com/office/drawing/2014/main" id="{AA259952-B93E-4D26-94F3-7AC1442603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225" y="1566"/>
                  <a:ext cx="1000" cy="296"/>
                  <a:chOff x="5225" y="1573"/>
                  <a:chExt cx="1000" cy="296"/>
                </a:xfrm>
              </p:grpSpPr>
              <p:sp>
                <p:nvSpPr>
                  <p:cNvPr id="2256" name="Line 208">
                    <a:extLst>
                      <a:ext uri="{FF2B5EF4-FFF2-40B4-BE49-F238E27FC236}">
                        <a16:creationId xmlns:a16="http://schemas.microsoft.com/office/drawing/2014/main" id="{4F2F1662-F698-4015-85E0-AD618ACE1A4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690" y="1573"/>
                    <a:ext cx="535" cy="117"/>
                  </a:xfrm>
                  <a:prstGeom prst="lin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2257" name="Line 209">
                    <a:extLst>
                      <a:ext uri="{FF2B5EF4-FFF2-40B4-BE49-F238E27FC236}">
                        <a16:creationId xmlns:a16="http://schemas.microsoft.com/office/drawing/2014/main" id="{4D96D4B7-6A50-4C29-8B65-C94F46D9A22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225" y="1573"/>
                    <a:ext cx="465" cy="296"/>
                  </a:xfrm>
                  <a:prstGeom prst="lin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</p:grpSp>
          <p:grpSp>
            <p:nvGrpSpPr>
              <p:cNvPr id="2258" name="Group 210">
                <a:extLst>
                  <a:ext uri="{FF2B5EF4-FFF2-40B4-BE49-F238E27FC236}">
                    <a16:creationId xmlns:a16="http://schemas.microsoft.com/office/drawing/2014/main" id="{BAB51AF3-FC38-4F94-A2EE-50017F97BFD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3" y="726"/>
                <a:ext cx="1154" cy="580"/>
                <a:chOff x="392" y="759"/>
                <a:chExt cx="1154" cy="580"/>
              </a:xfrm>
            </p:grpSpPr>
            <p:sp>
              <p:nvSpPr>
                <p:cNvPr id="2259" name="Line 211">
                  <a:extLst>
                    <a:ext uri="{FF2B5EF4-FFF2-40B4-BE49-F238E27FC236}">
                      <a16:creationId xmlns:a16="http://schemas.microsoft.com/office/drawing/2014/main" id="{5B8A8C9F-1680-418F-BE6D-35B60E049C6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61" y="1162"/>
                  <a:ext cx="575" cy="177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260" name="Line 212">
                  <a:extLst>
                    <a:ext uri="{FF2B5EF4-FFF2-40B4-BE49-F238E27FC236}">
                      <a16:creationId xmlns:a16="http://schemas.microsoft.com/office/drawing/2014/main" id="{F15518A1-AB12-4FE8-99EC-31056F242D3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10" y="759"/>
                  <a:ext cx="407" cy="101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261" name="Line 213">
                  <a:extLst>
                    <a:ext uri="{FF2B5EF4-FFF2-40B4-BE49-F238E27FC236}">
                      <a16:creationId xmlns:a16="http://schemas.microsoft.com/office/drawing/2014/main" id="{30AF7FC3-C6F7-4811-99EE-3E54230E9F9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1" y="801"/>
                  <a:ext cx="798" cy="189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262" name="Line 214">
                  <a:extLst>
                    <a:ext uri="{FF2B5EF4-FFF2-40B4-BE49-F238E27FC236}">
                      <a16:creationId xmlns:a16="http://schemas.microsoft.com/office/drawing/2014/main" id="{700B4336-1F75-40E1-92E2-368A0C85EB6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92" y="837"/>
                  <a:ext cx="1023" cy="277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263" name="Line 215">
                  <a:extLst>
                    <a:ext uri="{FF2B5EF4-FFF2-40B4-BE49-F238E27FC236}">
                      <a16:creationId xmlns:a16="http://schemas.microsoft.com/office/drawing/2014/main" id="{0B41FAC5-1FEF-4A6E-AEF5-E0863668E12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63" y="882"/>
                  <a:ext cx="1083" cy="297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264" name="Line 216">
                  <a:extLst>
                    <a:ext uri="{FF2B5EF4-FFF2-40B4-BE49-F238E27FC236}">
                      <a16:creationId xmlns:a16="http://schemas.microsoft.com/office/drawing/2014/main" id="{B0D87419-FA55-48B8-BFCE-DC9D3191C1C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8" y="966"/>
                  <a:ext cx="996" cy="279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265" name="Line 217">
                  <a:extLst>
                    <a:ext uri="{FF2B5EF4-FFF2-40B4-BE49-F238E27FC236}">
                      <a16:creationId xmlns:a16="http://schemas.microsoft.com/office/drawing/2014/main" id="{10946FB8-C0B4-4046-8442-4BC81BE3110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25" y="1056"/>
                  <a:ext cx="825" cy="255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sp>
            <p:nvSpPr>
              <p:cNvPr id="2266" name="Text Box 218">
                <a:extLst>
                  <a:ext uri="{FF2B5EF4-FFF2-40B4-BE49-F238E27FC236}">
                    <a16:creationId xmlns:a16="http://schemas.microsoft.com/office/drawing/2014/main" id="{B13F90F8-91DF-4ACB-8C56-38729994C2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5" y="890"/>
                <a:ext cx="624" cy="2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de-DE" altLang="de-DE" sz="1000"/>
                  <a:t>dieses Teil</a:t>
                </a:r>
              </a:p>
              <a:p>
                <a:r>
                  <a:rPr lang="de-DE" altLang="de-DE" sz="1000"/>
                  <a:t>wegschneiden</a:t>
                </a:r>
                <a:endParaRPr lang="ru-RU" altLang="de-DE" sz="1000"/>
              </a:p>
            </p:txBody>
          </p:sp>
        </p:grpSp>
      </p:grpSp>
      <p:grpSp>
        <p:nvGrpSpPr>
          <p:cNvPr id="2331" name="Group 283">
            <a:extLst>
              <a:ext uri="{FF2B5EF4-FFF2-40B4-BE49-F238E27FC236}">
                <a16:creationId xmlns:a16="http://schemas.microsoft.com/office/drawing/2014/main" id="{5305392E-E2A8-4AEA-899A-8DB83B6F1762}"/>
              </a:ext>
            </a:extLst>
          </p:cNvPr>
          <p:cNvGrpSpPr>
            <a:grpSpLocks/>
          </p:cNvGrpSpPr>
          <p:nvPr/>
        </p:nvGrpSpPr>
        <p:grpSpPr bwMode="auto">
          <a:xfrm>
            <a:off x="2792413" y="0"/>
            <a:ext cx="2211387" cy="6858000"/>
            <a:chOff x="172" y="0"/>
            <a:chExt cx="1393" cy="4320"/>
          </a:xfrm>
        </p:grpSpPr>
        <p:sp>
          <p:nvSpPr>
            <p:cNvPr id="2332" name="Line 284">
              <a:extLst>
                <a:ext uri="{FF2B5EF4-FFF2-40B4-BE49-F238E27FC236}">
                  <a16:creationId xmlns:a16="http://schemas.microsoft.com/office/drawing/2014/main" id="{5FDF2D59-2007-407C-8FE0-7483FBD24E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65" y="0"/>
              <a:ext cx="0" cy="432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grpSp>
          <p:nvGrpSpPr>
            <p:cNvPr id="2333" name="Group 285">
              <a:extLst>
                <a:ext uri="{FF2B5EF4-FFF2-40B4-BE49-F238E27FC236}">
                  <a16:creationId xmlns:a16="http://schemas.microsoft.com/office/drawing/2014/main" id="{A70999A7-8512-4B8E-8C1A-EB45177D63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8" y="56"/>
              <a:ext cx="1315" cy="1335"/>
              <a:chOff x="217" y="0"/>
              <a:chExt cx="1315" cy="1335"/>
            </a:xfrm>
          </p:grpSpPr>
          <p:grpSp>
            <p:nvGrpSpPr>
              <p:cNvPr id="2334" name="Group 286">
                <a:extLst>
                  <a:ext uri="{FF2B5EF4-FFF2-40B4-BE49-F238E27FC236}">
                    <a16:creationId xmlns:a16="http://schemas.microsoft.com/office/drawing/2014/main" id="{77D0F59C-74DA-4BDC-ACA5-EA718BBF37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7" y="0"/>
                <a:ext cx="1315" cy="1335"/>
                <a:chOff x="5139" y="1071"/>
                <a:chExt cx="1101" cy="1023"/>
              </a:xfrm>
            </p:grpSpPr>
            <p:sp>
              <p:nvSpPr>
                <p:cNvPr id="2335" name="Oval 287">
                  <a:extLst>
                    <a:ext uri="{FF2B5EF4-FFF2-40B4-BE49-F238E27FC236}">
                      <a16:creationId xmlns:a16="http://schemas.microsoft.com/office/drawing/2014/main" id="{8A14B4C3-E51F-4A31-B2EA-8DA0A21B65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39" y="1071"/>
                  <a:ext cx="1101" cy="1023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grpSp>
              <p:nvGrpSpPr>
                <p:cNvPr id="2336" name="Group 288">
                  <a:extLst>
                    <a:ext uri="{FF2B5EF4-FFF2-40B4-BE49-F238E27FC236}">
                      <a16:creationId xmlns:a16="http://schemas.microsoft.com/office/drawing/2014/main" id="{677039FD-B19F-4C5F-861E-C4AC3FAADF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225" y="1566"/>
                  <a:ext cx="1000" cy="296"/>
                  <a:chOff x="5225" y="1573"/>
                  <a:chExt cx="1000" cy="296"/>
                </a:xfrm>
              </p:grpSpPr>
              <p:sp>
                <p:nvSpPr>
                  <p:cNvPr id="2337" name="Line 289">
                    <a:extLst>
                      <a:ext uri="{FF2B5EF4-FFF2-40B4-BE49-F238E27FC236}">
                        <a16:creationId xmlns:a16="http://schemas.microsoft.com/office/drawing/2014/main" id="{399857C8-5553-47D5-8530-9D66C6DBAF5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690" y="1573"/>
                    <a:ext cx="535" cy="117"/>
                  </a:xfrm>
                  <a:prstGeom prst="lin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2338" name="Line 290">
                    <a:extLst>
                      <a:ext uri="{FF2B5EF4-FFF2-40B4-BE49-F238E27FC236}">
                        <a16:creationId xmlns:a16="http://schemas.microsoft.com/office/drawing/2014/main" id="{F9B5A3F7-44EA-447E-BD95-5203BCB7561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225" y="1573"/>
                    <a:ext cx="465" cy="296"/>
                  </a:xfrm>
                  <a:prstGeom prst="lin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</p:grpSp>
          <p:grpSp>
            <p:nvGrpSpPr>
              <p:cNvPr id="2339" name="Group 291">
                <a:extLst>
                  <a:ext uri="{FF2B5EF4-FFF2-40B4-BE49-F238E27FC236}">
                    <a16:creationId xmlns:a16="http://schemas.microsoft.com/office/drawing/2014/main" id="{6CCC1C8F-58FA-4C76-B98D-4D6EA3FB0E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3" y="726"/>
                <a:ext cx="1154" cy="580"/>
                <a:chOff x="392" y="759"/>
                <a:chExt cx="1154" cy="580"/>
              </a:xfrm>
            </p:grpSpPr>
            <p:sp>
              <p:nvSpPr>
                <p:cNvPr id="2340" name="Line 292">
                  <a:extLst>
                    <a:ext uri="{FF2B5EF4-FFF2-40B4-BE49-F238E27FC236}">
                      <a16:creationId xmlns:a16="http://schemas.microsoft.com/office/drawing/2014/main" id="{E29D7086-6836-4C2A-AA16-D6F0E54EA88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61" y="1162"/>
                  <a:ext cx="575" cy="177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341" name="Line 293">
                  <a:extLst>
                    <a:ext uri="{FF2B5EF4-FFF2-40B4-BE49-F238E27FC236}">
                      <a16:creationId xmlns:a16="http://schemas.microsoft.com/office/drawing/2014/main" id="{7A0C0344-FC7A-4B9D-B746-6C3570A6E56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10" y="759"/>
                  <a:ext cx="407" cy="101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342" name="Line 294">
                  <a:extLst>
                    <a:ext uri="{FF2B5EF4-FFF2-40B4-BE49-F238E27FC236}">
                      <a16:creationId xmlns:a16="http://schemas.microsoft.com/office/drawing/2014/main" id="{98F3A182-8E98-47F9-9B3A-5124581F5B0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1" y="801"/>
                  <a:ext cx="798" cy="189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343" name="Line 295">
                  <a:extLst>
                    <a:ext uri="{FF2B5EF4-FFF2-40B4-BE49-F238E27FC236}">
                      <a16:creationId xmlns:a16="http://schemas.microsoft.com/office/drawing/2014/main" id="{0B162D78-D301-4FDE-A45F-55B8FEAC87C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92" y="837"/>
                  <a:ext cx="1023" cy="277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344" name="Line 296">
                  <a:extLst>
                    <a:ext uri="{FF2B5EF4-FFF2-40B4-BE49-F238E27FC236}">
                      <a16:creationId xmlns:a16="http://schemas.microsoft.com/office/drawing/2014/main" id="{B744DCF6-6D7E-48B1-A59B-8663E3CD595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63" y="882"/>
                  <a:ext cx="1083" cy="297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345" name="Line 297">
                  <a:extLst>
                    <a:ext uri="{FF2B5EF4-FFF2-40B4-BE49-F238E27FC236}">
                      <a16:creationId xmlns:a16="http://schemas.microsoft.com/office/drawing/2014/main" id="{B2874D8E-315D-4992-8A2F-46E102A2C92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8" y="966"/>
                  <a:ext cx="996" cy="279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346" name="Line 298">
                  <a:extLst>
                    <a:ext uri="{FF2B5EF4-FFF2-40B4-BE49-F238E27FC236}">
                      <a16:creationId xmlns:a16="http://schemas.microsoft.com/office/drawing/2014/main" id="{FE8470FA-C82D-4A00-9A4A-3D5B122891B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25" y="1056"/>
                  <a:ext cx="825" cy="255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sp>
            <p:nvSpPr>
              <p:cNvPr id="2347" name="Text Box 299">
                <a:extLst>
                  <a:ext uri="{FF2B5EF4-FFF2-40B4-BE49-F238E27FC236}">
                    <a16:creationId xmlns:a16="http://schemas.microsoft.com/office/drawing/2014/main" id="{B5672876-9C2F-4277-99AC-D32E45A37FE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5" y="890"/>
                <a:ext cx="624" cy="2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de-DE" altLang="de-DE" sz="1000"/>
                  <a:t>dieses Teil</a:t>
                </a:r>
              </a:p>
              <a:p>
                <a:r>
                  <a:rPr lang="de-DE" altLang="de-DE" sz="1000"/>
                  <a:t>wegschneiden</a:t>
                </a:r>
                <a:endParaRPr lang="ru-RU" altLang="de-DE" sz="1000"/>
              </a:p>
            </p:txBody>
          </p:sp>
        </p:grpSp>
        <p:grpSp>
          <p:nvGrpSpPr>
            <p:cNvPr id="2348" name="Group 300">
              <a:extLst>
                <a:ext uri="{FF2B5EF4-FFF2-40B4-BE49-F238E27FC236}">
                  <a16:creationId xmlns:a16="http://schemas.microsoft.com/office/drawing/2014/main" id="{74D5AE42-01F9-4C10-B394-D4C28BB0D4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" y="1482"/>
              <a:ext cx="1315" cy="1335"/>
              <a:chOff x="217" y="0"/>
              <a:chExt cx="1315" cy="1335"/>
            </a:xfrm>
          </p:grpSpPr>
          <p:grpSp>
            <p:nvGrpSpPr>
              <p:cNvPr id="2349" name="Group 301">
                <a:extLst>
                  <a:ext uri="{FF2B5EF4-FFF2-40B4-BE49-F238E27FC236}">
                    <a16:creationId xmlns:a16="http://schemas.microsoft.com/office/drawing/2014/main" id="{5F7DBADB-7630-4ABE-8A09-5A7BC62409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7" y="0"/>
                <a:ext cx="1315" cy="1335"/>
                <a:chOff x="5139" y="1071"/>
                <a:chExt cx="1101" cy="1023"/>
              </a:xfrm>
            </p:grpSpPr>
            <p:sp>
              <p:nvSpPr>
                <p:cNvPr id="2350" name="Oval 302">
                  <a:extLst>
                    <a:ext uri="{FF2B5EF4-FFF2-40B4-BE49-F238E27FC236}">
                      <a16:creationId xmlns:a16="http://schemas.microsoft.com/office/drawing/2014/main" id="{B25BAA1C-35B3-47E3-817F-7E088E9311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39" y="1071"/>
                  <a:ext cx="1101" cy="1023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grpSp>
              <p:nvGrpSpPr>
                <p:cNvPr id="2351" name="Group 303">
                  <a:extLst>
                    <a:ext uri="{FF2B5EF4-FFF2-40B4-BE49-F238E27FC236}">
                      <a16:creationId xmlns:a16="http://schemas.microsoft.com/office/drawing/2014/main" id="{6B2B614C-8E2E-4440-8389-12B9379BC2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225" y="1566"/>
                  <a:ext cx="1000" cy="296"/>
                  <a:chOff x="5225" y="1573"/>
                  <a:chExt cx="1000" cy="296"/>
                </a:xfrm>
              </p:grpSpPr>
              <p:sp>
                <p:nvSpPr>
                  <p:cNvPr id="2352" name="Line 304">
                    <a:extLst>
                      <a:ext uri="{FF2B5EF4-FFF2-40B4-BE49-F238E27FC236}">
                        <a16:creationId xmlns:a16="http://schemas.microsoft.com/office/drawing/2014/main" id="{70B0D9AA-610B-40E1-BF36-20FF4C305A1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690" y="1573"/>
                    <a:ext cx="535" cy="117"/>
                  </a:xfrm>
                  <a:prstGeom prst="lin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2353" name="Line 305">
                    <a:extLst>
                      <a:ext uri="{FF2B5EF4-FFF2-40B4-BE49-F238E27FC236}">
                        <a16:creationId xmlns:a16="http://schemas.microsoft.com/office/drawing/2014/main" id="{DD8C6674-D4C5-42B0-A74D-031EF031332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225" y="1573"/>
                    <a:ext cx="465" cy="296"/>
                  </a:xfrm>
                  <a:prstGeom prst="lin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</p:grpSp>
          <p:grpSp>
            <p:nvGrpSpPr>
              <p:cNvPr id="2354" name="Group 306">
                <a:extLst>
                  <a:ext uri="{FF2B5EF4-FFF2-40B4-BE49-F238E27FC236}">
                    <a16:creationId xmlns:a16="http://schemas.microsoft.com/office/drawing/2014/main" id="{DDDD9E97-1C21-4747-927B-EBC06E4D76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3" y="726"/>
                <a:ext cx="1154" cy="580"/>
                <a:chOff x="392" y="759"/>
                <a:chExt cx="1154" cy="580"/>
              </a:xfrm>
            </p:grpSpPr>
            <p:sp>
              <p:nvSpPr>
                <p:cNvPr id="2355" name="Line 307">
                  <a:extLst>
                    <a:ext uri="{FF2B5EF4-FFF2-40B4-BE49-F238E27FC236}">
                      <a16:creationId xmlns:a16="http://schemas.microsoft.com/office/drawing/2014/main" id="{F7A68CA2-9EFB-48A8-827E-059B58C0C98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61" y="1162"/>
                  <a:ext cx="575" cy="177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356" name="Line 308">
                  <a:extLst>
                    <a:ext uri="{FF2B5EF4-FFF2-40B4-BE49-F238E27FC236}">
                      <a16:creationId xmlns:a16="http://schemas.microsoft.com/office/drawing/2014/main" id="{B10F9BC4-B97F-4B46-894B-2AEF9FF4BBC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10" y="759"/>
                  <a:ext cx="407" cy="101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357" name="Line 309">
                  <a:extLst>
                    <a:ext uri="{FF2B5EF4-FFF2-40B4-BE49-F238E27FC236}">
                      <a16:creationId xmlns:a16="http://schemas.microsoft.com/office/drawing/2014/main" id="{44CA11C5-BF91-4DF4-8942-9AA1C3118C5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1" y="801"/>
                  <a:ext cx="798" cy="189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358" name="Line 310">
                  <a:extLst>
                    <a:ext uri="{FF2B5EF4-FFF2-40B4-BE49-F238E27FC236}">
                      <a16:creationId xmlns:a16="http://schemas.microsoft.com/office/drawing/2014/main" id="{4EAAD4CE-948E-4DBC-BF37-0C180E9B5F1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92" y="837"/>
                  <a:ext cx="1023" cy="277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359" name="Line 311">
                  <a:extLst>
                    <a:ext uri="{FF2B5EF4-FFF2-40B4-BE49-F238E27FC236}">
                      <a16:creationId xmlns:a16="http://schemas.microsoft.com/office/drawing/2014/main" id="{13B81A86-8468-44C0-9B69-0981DB92879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63" y="882"/>
                  <a:ext cx="1083" cy="297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360" name="Line 312">
                  <a:extLst>
                    <a:ext uri="{FF2B5EF4-FFF2-40B4-BE49-F238E27FC236}">
                      <a16:creationId xmlns:a16="http://schemas.microsoft.com/office/drawing/2014/main" id="{952345F3-8B61-4CAB-BEBB-A5A81EE96B7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8" y="966"/>
                  <a:ext cx="996" cy="279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361" name="Line 313">
                  <a:extLst>
                    <a:ext uri="{FF2B5EF4-FFF2-40B4-BE49-F238E27FC236}">
                      <a16:creationId xmlns:a16="http://schemas.microsoft.com/office/drawing/2014/main" id="{4C93B710-1A3B-4782-818A-41BCF98D3F5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25" y="1056"/>
                  <a:ext cx="825" cy="255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sp>
            <p:nvSpPr>
              <p:cNvPr id="2362" name="Text Box 314">
                <a:extLst>
                  <a:ext uri="{FF2B5EF4-FFF2-40B4-BE49-F238E27FC236}">
                    <a16:creationId xmlns:a16="http://schemas.microsoft.com/office/drawing/2014/main" id="{3201F4D5-355E-453F-BD0B-CA7B12E8498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5" y="890"/>
                <a:ext cx="624" cy="2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de-DE" altLang="de-DE" sz="1000"/>
                  <a:t>dieses Teil</a:t>
                </a:r>
              </a:p>
              <a:p>
                <a:r>
                  <a:rPr lang="de-DE" altLang="de-DE" sz="1000"/>
                  <a:t>wegschneiden</a:t>
                </a:r>
                <a:endParaRPr lang="ru-RU" altLang="de-DE" sz="1000"/>
              </a:p>
            </p:txBody>
          </p:sp>
        </p:grpSp>
        <p:grpSp>
          <p:nvGrpSpPr>
            <p:cNvPr id="2363" name="Group 315">
              <a:extLst>
                <a:ext uri="{FF2B5EF4-FFF2-40B4-BE49-F238E27FC236}">
                  <a16:creationId xmlns:a16="http://schemas.microsoft.com/office/drawing/2014/main" id="{E28C6EEC-17DF-4B3F-8644-FEA2245518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2" y="2952"/>
              <a:ext cx="1315" cy="1335"/>
              <a:chOff x="217" y="0"/>
              <a:chExt cx="1315" cy="1335"/>
            </a:xfrm>
          </p:grpSpPr>
          <p:grpSp>
            <p:nvGrpSpPr>
              <p:cNvPr id="2364" name="Group 316">
                <a:extLst>
                  <a:ext uri="{FF2B5EF4-FFF2-40B4-BE49-F238E27FC236}">
                    <a16:creationId xmlns:a16="http://schemas.microsoft.com/office/drawing/2014/main" id="{5712959F-677D-4AD7-AAE6-E0EA95EC91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7" y="0"/>
                <a:ext cx="1315" cy="1335"/>
                <a:chOff x="5139" y="1071"/>
                <a:chExt cx="1101" cy="1023"/>
              </a:xfrm>
            </p:grpSpPr>
            <p:sp>
              <p:nvSpPr>
                <p:cNvPr id="2365" name="Oval 317">
                  <a:extLst>
                    <a:ext uri="{FF2B5EF4-FFF2-40B4-BE49-F238E27FC236}">
                      <a16:creationId xmlns:a16="http://schemas.microsoft.com/office/drawing/2014/main" id="{3D91A1AE-8EC3-485F-BEDA-08D1279EA3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39" y="1071"/>
                  <a:ext cx="1101" cy="1023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grpSp>
              <p:nvGrpSpPr>
                <p:cNvPr id="2366" name="Group 318">
                  <a:extLst>
                    <a:ext uri="{FF2B5EF4-FFF2-40B4-BE49-F238E27FC236}">
                      <a16:creationId xmlns:a16="http://schemas.microsoft.com/office/drawing/2014/main" id="{DBF7F697-58F9-4704-A969-C00C4A921B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225" y="1566"/>
                  <a:ext cx="1000" cy="296"/>
                  <a:chOff x="5225" y="1573"/>
                  <a:chExt cx="1000" cy="296"/>
                </a:xfrm>
              </p:grpSpPr>
              <p:sp>
                <p:nvSpPr>
                  <p:cNvPr id="2367" name="Line 319">
                    <a:extLst>
                      <a:ext uri="{FF2B5EF4-FFF2-40B4-BE49-F238E27FC236}">
                        <a16:creationId xmlns:a16="http://schemas.microsoft.com/office/drawing/2014/main" id="{A3ABE4BF-4E1C-46E8-BEE4-E82CB73ED06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690" y="1573"/>
                    <a:ext cx="535" cy="117"/>
                  </a:xfrm>
                  <a:prstGeom prst="lin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2368" name="Line 320">
                    <a:extLst>
                      <a:ext uri="{FF2B5EF4-FFF2-40B4-BE49-F238E27FC236}">
                        <a16:creationId xmlns:a16="http://schemas.microsoft.com/office/drawing/2014/main" id="{4720B4B3-2176-49F3-9DE8-8AC26C5B099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225" y="1573"/>
                    <a:ext cx="465" cy="296"/>
                  </a:xfrm>
                  <a:prstGeom prst="lin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</p:grpSp>
          <p:grpSp>
            <p:nvGrpSpPr>
              <p:cNvPr id="2369" name="Group 321">
                <a:extLst>
                  <a:ext uri="{FF2B5EF4-FFF2-40B4-BE49-F238E27FC236}">
                    <a16:creationId xmlns:a16="http://schemas.microsoft.com/office/drawing/2014/main" id="{BD937CE3-586F-48A4-8F97-CDEFE5BB96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3" y="726"/>
                <a:ext cx="1154" cy="580"/>
                <a:chOff x="392" y="759"/>
                <a:chExt cx="1154" cy="580"/>
              </a:xfrm>
            </p:grpSpPr>
            <p:sp>
              <p:nvSpPr>
                <p:cNvPr id="2370" name="Line 322">
                  <a:extLst>
                    <a:ext uri="{FF2B5EF4-FFF2-40B4-BE49-F238E27FC236}">
                      <a16:creationId xmlns:a16="http://schemas.microsoft.com/office/drawing/2014/main" id="{0353915D-DCC9-4564-9B49-7CCAEFE6FF7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61" y="1162"/>
                  <a:ext cx="575" cy="177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371" name="Line 323">
                  <a:extLst>
                    <a:ext uri="{FF2B5EF4-FFF2-40B4-BE49-F238E27FC236}">
                      <a16:creationId xmlns:a16="http://schemas.microsoft.com/office/drawing/2014/main" id="{8EE32AC8-1F8B-4B98-9F37-51220EE5B7F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10" y="759"/>
                  <a:ext cx="407" cy="101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372" name="Line 324">
                  <a:extLst>
                    <a:ext uri="{FF2B5EF4-FFF2-40B4-BE49-F238E27FC236}">
                      <a16:creationId xmlns:a16="http://schemas.microsoft.com/office/drawing/2014/main" id="{47A77136-DBA7-4DCD-BA8A-DABFDDB2F42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1" y="801"/>
                  <a:ext cx="798" cy="189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373" name="Line 325">
                  <a:extLst>
                    <a:ext uri="{FF2B5EF4-FFF2-40B4-BE49-F238E27FC236}">
                      <a16:creationId xmlns:a16="http://schemas.microsoft.com/office/drawing/2014/main" id="{BE43E4C6-0F9B-4328-BF03-9B2B653214B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92" y="837"/>
                  <a:ext cx="1023" cy="277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374" name="Line 326">
                  <a:extLst>
                    <a:ext uri="{FF2B5EF4-FFF2-40B4-BE49-F238E27FC236}">
                      <a16:creationId xmlns:a16="http://schemas.microsoft.com/office/drawing/2014/main" id="{95BB49F6-EF7E-4B2E-85DB-A7E16D43C73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63" y="882"/>
                  <a:ext cx="1083" cy="297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375" name="Line 327">
                  <a:extLst>
                    <a:ext uri="{FF2B5EF4-FFF2-40B4-BE49-F238E27FC236}">
                      <a16:creationId xmlns:a16="http://schemas.microsoft.com/office/drawing/2014/main" id="{72AA93F1-A44C-4B9F-BC27-F32EF898279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8" y="966"/>
                  <a:ext cx="996" cy="279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376" name="Line 328">
                  <a:extLst>
                    <a:ext uri="{FF2B5EF4-FFF2-40B4-BE49-F238E27FC236}">
                      <a16:creationId xmlns:a16="http://schemas.microsoft.com/office/drawing/2014/main" id="{1B3ECA7B-3054-42F6-AED8-1CC965C337A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25" y="1056"/>
                  <a:ext cx="825" cy="255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sp>
            <p:nvSpPr>
              <p:cNvPr id="2377" name="Text Box 329">
                <a:extLst>
                  <a:ext uri="{FF2B5EF4-FFF2-40B4-BE49-F238E27FC236}">
                    <a16:creationId xmlns:a16="http://schemas.microsoft.com/office/drawing/2014/main" id="{2F6BC283-B89B-45BA-ABB0-1DE965B6972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5" y="890"/>
                <a:ext cx="624" cy="2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de-DE" altLang="de-DE" sz="1000"/>
                  <a:t>dieses Teil</a:t>
                </a:r>
              </a:p>
              <a:p>
                <a:r>
                  <a:rPr lang="de-DE" altLang="de-DE" sz="1000"/>
                  <a:t>wegschneiden</a:t>
                </a:r>
                <a:endParaRPr lang="ru-RU" altLang="de-DE" sz="1000"/>
              </a:p>
            </p:txBody>
          </p:sp>
        </p:grpSp>
      </p:grpSp>
      <p:grpSp>
        <p:nvGrpSpPr>
          <p:cNvPr id="2378" name="Group 330">
            <a:extLst>
              <a:ext uri="{FF2B5EF4-FFF2-40B4-BE49-F238E27FC236}">
                <a16:creationId xmlns:a16="http://schemas.microsoft.com/office/drawing/2014/main" id="{0CAE48B3-DF39-4115-BA66-C1B20CE772DA}"/>
              </a:ext>
            </a:extLst>
          </p:cNvPr>
          <p:cNvGrpSpPr>
            <a:grpSpLocks/>
          </p:cNvGrpSpPr>
          <p:nvPr/>
        </p:nvGrpSpPr>
        <p:grpSpPr bwMode="auto">
          <a:xfrm>
            <a:off x="5240338" y="0"/>
            <a:ext cx="2211387" cy="6858000"/>
            <a:chOff x="172" y="0"/>
            <a:chExt cx="1393" cy="4320"/>
          </a:xfrm>
        </p:grpSpPr>
        <p:sp>
          <p:nvSpPr>
            <p:cNvPr id="2379" name="Line 331">
              <a:extLst>
                <a:ext uri="{FF2B5EF4-FFF2-40B4-BE49-F238E27FC236}">
                  <a16:creationId xmlns:a16="http://schemas.microsoft.com/office/drawing/2014/main" id="{DF780F70-BCE8-49CC-9665-122B55746E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65" y="0"/>
              <a:ext cx="0" cy="432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grpSp>
          <p:nvGrpSpPr>
            <p:cNvPr id="2380" name="Group 332">
              <a:extLst>
                <a:ext uri="{FF2B5EF4-FFF2-40B4-BE49-F238E27FC236}">
                  <a16:creationId xmlns:a16="http://schemas.microsoft.com/office/drawing/2014/main" id="{C5F7D8DC-CE62-4E8C-A7D1-ADCDD75F19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8" y="56"/>
              <a:ext cx="1315" cy="1335"/>
              <a:chOff x="217" y="0"/>
              <a:chExt cx="1315" cy="1335"/>
            </a:xfrm>
          </p:grpSpPr>
          <p:grpSp>
            <p:nvGrpSpPr>
              <p:cNvPr id="2381" name="Group 333">
                <a:extLst>
                  <a:ext uri="{FF2B5EF4-FFF2-40B4-BE49-F238E27FC236}">
                    <a16:creationId xmlns:a16="http://schemas.microsoft.com/office/drawing/2014/main" id="{9513E444-8161-409B-BC2D-471958CFB8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7" y="0"/>
                <a:ext cx="1315" cy="1335"/>
                <a:chOff x="5139" y="1071"/>
                <a:chExt cx="1101" cy="1023"/>
              </a:xfrm>
            </p:grpSpPr>
            <p:sp>
              <p:nvSpPr>
                <p:cNvPr id="2382" name="Oval 334">
                  <a:extLst>
                    <a:ext uri="{FF2B5EF4-FFF2-40B4-BE49-F238E27FC236}">
                      <a16:creationId xmlns:a16="http://schemas.microsoft.com/office/drawing/2014/main" id="{84E0001B-211C-421D-8D73-28EE3E0FED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39" y="1071"/>
                  <a:ext cx="1101" cy="1023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grpSp>
              <p:nvGrpSpPr>
                <p:cNvPr id="2383" name="Group 335">
                  <a:extLst>
                    <a:ext uri="{FF2B5EF4-FFF2-40B4-BE49-F238E27FC236}">
                      <a16:creationId xmlns:a16="http://schemas.microsoft.com/office/drawing/2014/main" id="{FE8ADDEF-9B25-422A-A20C-5836DADCED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225" y="1566"/>
                  <a:ext cx="1000" cy="296"/>
                  <a:chOff x="5225" y="1573"/>
                  <a:chExt cx="1000" cy="296"/>
                </a:xfrm>
              </p:grpSpPr>
              <p:sp>
                <p:nvSpPr>
                  <p:cNvPr id="2384" name="Line 336">
                    <a:extLst>
                      <a:ext uri="{FF2B5EF4-FFF2-40B4-BE49-F238E27FC236}">
                        <a16:creationId xmlns:a16="http://schemas.microsoft.com/office/drawing/2014/main" id="{69A3F640-22D3-4DFB-94A6-78F16F43FA4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690" y="1573"/>
                    <a:ext cx="535" cy="117"/>
                  </a:xfrm>
                  <a:prstGeom prst="lin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2385" name="Line 337">
                    <a:extLst>
                      <a:ext uri="{FF2B5EF4-FFF2-40B4-BE49-F238E27FC236}">
                        <a16:creationId xmlns:a16="http://schemas.microsoft.com/office/drawing/2014/main" id="{2C9B69CB-7F96-43E6-AAD7-AB353710F0F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225" y="1573"/>
                    <a:ext cx="465" cy="296"/>
                  </a:xfrm>
                  <a:prstGeom prst="lin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</p:grpSp>
          <p:grpSp>
            <p:nvGrpSpPr>
              <p:cNvPr id="2386" name="Group 338">
                <a:extLst>
                  <a:ext uri="{FF2B5EF4-FFF2-40B4-BE49-F238E27FC236}">
                    <a16:creationId xmlns:a16="http://schemas.microsoft.com/office/drawing/2014/main" id="{6BFC05D6-03AD-44FC-AE49-ED33BB4C8B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3" y="726"/>
                <a:ext cx="1154" cy="580"/>
                <a:chOff x="392" y="759"/>
                <a:chExt cx="1154" cy="580"/>
              </a:xfrm>
            </p:grpSpPr>
            <p:sp>
              <p:nvSpPr>
                <p:cNvPr id="2387" name="Line 339">
                  <a:extLst>
                    <a:ext uri="{FF2B5EF4-FFF2-40B4-BE49-F238E27FC236}">
                      <a16:creationId xmlns:a16="http://schemas.microsoft.com/office/drawing/2014/main" id="{DC0B64F6-0908-44A8-8B31-FE07F98E2D2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61" y="1162"/>
                  <a:ext cx="575" cy="177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388" name="Line 340">
                  <a:extLst>
                    <a:ext uri="{FF2B5EF4-FFF2-40B4-BE49-F238E27FC236}">
                      <a16:creationId xmlns:a16="http://schemas.microsoft.com/office/drawing/2014/main" id="{F0375BE4-B8CD-4E0E-9E3E-16BF54B1FE1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10" y="759"/>
                  <a:ext cx="407" cy="101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389" name="Line 341">
                  <a:extLst>
                    <a:ext uri="{FF2B5EF4-FFF2-40B4-BE49-F238E27FC236}">
                      <a16:creationId xmlns:a16="http://schemas.microsoft.com/office/drawing/2014/main" id="{F4D7D4F9-E533-43EE-B095-11C0995FC99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1" y="801"/>
                  <a:ext cx="798" cy="189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390" name="Line 342">
                  <a:extLst>
                    <a:ext uri="{FF2B5EF4-FFF2-40B4-BE49-F238E27FC236}">
                      <a16:creationId xmlns:a16="http://schemas.microsoft.com/office/drawing/2014/main" id="{96D686DB-5485-4340-A93D-610D03DDE72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92" y="837"/>
                  <a:ext cx="1023" cy="277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391" name="Line 343">
                  <a:extLst>
                    <a:ext uri="{FF2B5EF4-FFF2-40B4-BE49-F238E27FC236}">
                      <a16:creationId xmlns:a16="http://schemas.microsoft.com/office/drawing/2014/main" id="{2471A293-1AF4-43A5-9759-6EA59DFB491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63" y="882"/>
                  <a:ext cx="1083" cy="297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392" name="Line 344">
                  <a:extLst>
                    <a:ext uri="{FF2B5EF4-FFF2-40B4-BE49-F238E27FC236}">
                      <a16:creationId xmlns:a16="http://schemas.microsoft.com/office/drawing/2014/main" id="{5D07CFFA-F399-43D8-A99E-7C8DBFCFF8D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8" y="966"/>
                  <a:ext cx="996" cy="279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393" name="Line 345">
                  <a:extLst>
                    <a:ext uri="{FF2B5EF4-FFF2-40B4-BE49-F238E27FC236}">
                      <a16:creationId xmlns:a16="http://schemas.microsoft.com/office/drawing/2014/main" id="{EE3FBEF4-2C00-419D-9A1B-BFF4644A30B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25" y="1056"/>
                  <a:ext cx="825" cy="255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sp>
            <p:nvSpPr>
              <p:cNvPr id="2394" name="Text Box 346">
                <a:extLst>
                  <a:ext uri="{FF2B5EF4-FFF2-40B4-BE49-F238E27FC236}">
                    <a16:creationId xmlns:a16="http://schemas.microsoft.com/office/drawing/2014/main" id="{71B2C17A-B30B-44FE-9695-C3FFFCF3151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5" y="890"/>
                <a:ext cx="624" cy="2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de-DE" altLang="de-DE" sz="1000"/>
                  <a:t>dieses Teil</a:t>
                </a:r>
              </a:p>
              <a:p>
                <a:r>
                  <a:rPr lang="de-DE" altLang="de-DE" sz="1000"/>
                  <a:t>wegschneiden</a:t>
                </a:r>
                <a:endParaRPr lang="ru-RU" altLang="de-DE" sz="1000"/>
              </a:p>
            </p:txBody>
          </p:sp>
        </p:grpSp>
        <p:grpSp>
          <p:nvGrpSpPr>
            <p:cNvPr id="2395" name="Group 347">
              <a:extLst>
                <a:ext uri="{FF2B5EF4-FFF2-40B4-BE49-F238E27FC236}">
                  <a16:creationId xmlns:a16="http://schemas.microsoft.com/office/drawing/2014/main" id="{CDF61CBA-857F-4DC8-9528-1375992B7B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" y="1482"/>
              <a:ext cx="1315" cy="1335"/>
              <a:chOff x="217" y="0"/>
              <a:chExt cx="1315" cy="1335"/>
            </a:xfrm>
          </p:grpSpPr>
          <p:grpSp>
            <p:nvGrpSpPr>
              <p:cNvPr id="2396" name="Group 348">
                <a:extLst>
                  <a:ext uri="{FF2B5EF4-FFF2-40B4-BE49-F238E27FC236}">
                    <a16:creationId xmlns:a16="http://schemas.microsoft.com/office/drawing/2014/main" id="{B47916C9-FD73-4A4C-AEB7-EE28A405D6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7" y="0"/>
                <a:ext cx="1315" cy="1335"/>
                <a:chOff x="5139" y="1071"/>
                <a:chExt cx="1101" cy="1023"/>
              </a:xfrm>
            </p:grpSpPr>
            <p:sp>
              <p:nvSpPr>
                <p:cNvPr id="2397" name="Oval 349">
                  <a:extLst>
                    <a:ext uri="{FF2B5EF4-FFF2-40B4-BE49-F238E27FC236}">
                      <a16:creationId xmlns:a16="http://schemas.microsoft.com/office/drawing/2014/main" id="{88510626-DBD4-494A-A2A0-4D8B9BE0F5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39" y="1071"/>
                  <a:ext cx="1101" cy="1023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grpSp>
              <p:nvGrpSpPr>
                <p:cNvPr id="2398" name="Group 350">
                  <a:extLst>
                    <a:ext uri="{FF2B5EF4-FFF2-40B4-BE49-F238E27FC236}">
                      <a16:creationId xmlns:a16="http://schemas.microsoft.com/office/drawing/2014/main" id="{841437FB-2599-49D3-BC2C-166D5ED899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225" y="1566"/>
                  <a:ext cx="1000" cy="296"/>
                  <a:chOff x="5225" y="1573"/>
                  <a:chExt cx="1000" cy="296"/>
                </a:xfrm>
              </p:grpSpPr>
              <p:sp>
                <p:nvSpPr>
                  <p:cNvPr id="2399" name="Line 351">
                    <a:extLst>
                      <a:ext uri="{FF2B5EF4-FFF2-40B4-BE49-F238E27FC236}">
                        <a16:creationId xmlns:a16="http://schemas.microsoft.com/office/drawing/2014/main" id="{7B2A7F06-B3AC-4A3C-821F-69CE6FC96D1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690" y="1573"/>
                    <a:ext cx="535" cy="117"/>
                  </a:xfrm>
                  <a:prstGeom prst="lin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2400" name="Line 352">
                    <a:extLst>
                      <a:ext uri="{FF2B5EF4-FFF2-40B4-BE49-F238E27FC236}">
                        <a16:creationId xmlns:a16="http://schemas.microsoft.com/office/drawing/2014/main" id="{286CB3C2-AAAB-4EAC-89A7-575CEA97CCC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225" y="1573"/>
                    <a:ext cx="465" cy="296"/>
                  </a:xfrm>
                  <a:prstGeom prst="lin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</p:grpSp>
          <p:grpSp>
            <p:nvGrpSpPr>
              <p:cNvPr id="2401" name="Group 353">
                <a:extLst>
                  <a:ext uri="{FF2B5EF4-FFF2-40B4-BE49-F238E27FC236}">
                    <a16:creationId xmlns:a16="http://schemas.microsoft.com/office/drawing/2014/main" id="{7F68F9B6-07C9-4C95-91FE-91B45C90C9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3" y="726"/>
                <a:ext cx="1154" cy="580"/>
                <a:chOff x="392" y="759"/>
                <a:chExt cx="1154" cy="580"/>
              </a:xfrm>
            </p:grpSpPr>
            <p:sp>
              <p:nvSpPr>
                <p:cNvPr id="2402" name="Line 354">
                  <a:extLst>
                    <a:ext uri="{FF2B5EF4-FFF2-40B4-BE49-F238E27FC236}">
                      <a16:creationId xmlns:a16="http://schemas.microsoft.com/office/drawing/2014/main" id="{C6DAFBA2-A03C-44A5-8902-FC4613335DF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61" y="1162"/>
                  <a:ext cx="575" cy="177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403" name="Line 355">
                  <a:extLst>
                    <a:ext uri="{FF2B5EF4-FFF2-40B4-BE49-F238E27FC236}">
                      <a16:creationId xmlns:a16="http://schemas.microsoft.com/office/drawing/2014/main" id="{CA62FE60-3B47-4A35-948D-44DCBD798F8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10" y="759"/>
                  <a:ext cx="407" cy="101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404" name="Line 356">
                  <a:extLst>
                    <a:ext uri="{FF2B5EF4-FFF2-40B4-BE49-F238E27FC236}">
                      <a16:creationId xmlns:a16="http://schemas.microsoft.com/office/drawing/2014/main" id="{A079C22F-3BB5-4AE0-8BBF-40BB16062A0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1" y="801"/>
                  <a:ext cx="798" cy="189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405" name="Line 357">
                  <a:extLst>
                    <a:ext uri="{FF2B5EF4-FFF2-40B4-BE49-F238E27FC236}">
                      <a16:creationId xmlns:a16="http://schemas.microsoft.com/office/drawing/2014/main" id="{EA5C960D-38B6-41EF-A8E9-FAED4C95CB0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92" y="837"/>
                  <a:ext cx="1023" cy="277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406" name="Line 358">
                  <a:extLst>
                    <a:ext uri="{FF2B5EF4-FFF2-40B4-BE49-F238E27FC236}">
                      <a16:creationId xmlns:a16="http://schemas.microsoft.com/office/drawing/2014/main" id="{06EE1E2B-79A3-4DC2-8668-B32C5EB160E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63" y="882"/>
                  <a:ext cx="1083" cy="297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407" name="Line 359">
                  <a:extLst>
                    <a:ext uri="{FF2B5EF4-FFF2-40B4-BE49-F238E27FC236}">
                      <a16:creationId xmlns:a16="http://schemas.microsoft.com/office/drawing/2014/main" id="{E0A5E1C4-4378-4C66-A2B9-98A2D57D782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8" y="966"/>
                  <a:ext cx="996" cy="279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408" name="Line 360">
                  <a:extLst>
                    <a:ext uri="{FF2B5EF4-FFF2-40B4-BE49-F238E27FC236}">
                      <a16:creationId xmlns:a16="http://schemas.microsoft.com/office/drawing/2014/main" id="{1A88C7DF-93A6-453B-BE8E-519D8ED1B85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25" y="1056"/>
                  <a:ext cx="825" cy="255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sp>
            <p:nvSpPr>
              <p:cNvPr id="2409" name="Text Box 361">
                <a:extLst>
                  <a:ext uri="{FF2B5EF4-FFF2-40B4-BE49-F238E27FC236}">
                    <a16:creationId xmlns:a16="http://schemas.microsoft.com/office/drawing/2014/main" id="{B7573646-A351-4668-9E21-C51ECDABBF9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5" y="890"/>
                <a:ext cx="624" cy="2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de-DE" altLang="de-DE" sz="1000"/>
                  <a:t>dieses Teil</a:t>
                </a:r>
              </a:p>
              <a:p>
                <a:r>
                  <a:rPr lang="de-DE" altLang="de-DE" sz="1000"/>
                  <a:t>wegschneiden</a:t>
                </a:r>
                <a:endParaRPr lang="ru-RU" altLang="de-DE" sz="1000"/>
              </a:p>
            </p:txBody>
          </p:sp>
        </p:grpSp>
        <p:grpSp>
          <p:nvGrpSpPr>
            <p:cNvPr id="2410" name="Group 362">
              <a:extLst>
                <a:ext uri="{FF2B5EF4-FFF2-40B4-BE49-F238E27FC236}">
                  <a16:creationId xmlns:a16="http://schemas.microsoft.com/office/drawing/2014/main" id="{EF810408-35C3-4EED-9F17-46CAF82D04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2" y="2952"/>
              <a:ext cx="1315" cy="1335"/>
              <a:chOff x="217" y="0"/>
              <a:chExt cx="1315" cy="1335"/>
            </a:xfrm>
          </p:grpSpPr>
          <p:grpSp>
            <p:nvGrpSpPr>
              <p:cNvPr id="2411" name="Group 363">
                <a:extLst>
                  <a:ext uri="{FF2B5EF4-FFF2-40B4-BE49-F238E27FC236}">
                    <a16:creationId xmlns:a16="http://schemas.microsoft.com/office/drawing/2014/main" id="{2DEF2A83-8C28-4C5C-B829-57313B1506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7" y="0"/>
                <a:ext cx="1315" cy="1335"/>
                <a:chOff x="5139" y="1071"/>
                <a:chExt cx="1101" cy="1023"/>
              </a:xfrm>
            </p:grpSpPr>
            <p:sp>
              <p:nvSpPr>
                <p:cNvPr id="2412" name="Oval 364">
                  <a:extLst>
                    <a:ext uri="{FF2B5EF4-FFF2-40B4-BE49-F238E27FC236}">
                      <a16:creationId xmlns:a16="http://schemas.microsoft.com/office/drawing/2014/main" id="{F2B41501-09EB-42D1-9D4E-8FBF18AD94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39" y="1071"/>
                  <a:ext cx="1101" cy="1023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grpSp>
              <p:nvGrpSpPr>
                <p:cNvPr id="2413" name="Group 365">
                  <a:extLst>
                    <a:ext uri="{FF2B5EF4-FFF2-40B4-BE49-F238E27FC236}">
                      <a16:creationId xmlns:a16="http://schemas.microsoft.com/office/drawing/2014/main" id="{A308F7BB-4EFA-44C2-8F03-20B1A51D49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225" y="1566"/>
                  <a:ext cx="1000" cy="296"/>
                  <a:chOff x="5225" y="1573"/>
                  <a:chExt cx="1000" cy="296"/>
                </a:xfrm>
              </p:grpSpPr>
              <p:sp>
                <p:nvSpPr>
                  <p:cNvPr id="2414" name="Line 366">
                    <a:extLst>
                      <a:ext uri="{FF2B5EF4-FFF2-40B4-BE49-F238E27FC236}">
                        <a16:creationId xmlns:a16="http://schemas.microsoft.com/office/drawing/2014/main" id="{C2F6E104-B40F-415D-9283-3F213742B19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690" y="1573"/>
                    <a:ext cx="535" cy="117"/>
                  </a:xfrm>
                  <a:prstGeom prst="lin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2415" name="Line 367">
                    <a:extLst>
                      <a:ext uri="{FF2B5EF4-FFF2-40B4-BE49-F238E27FC236}">
                        <a16:creationId xmlns:a16="http://schemas.microsoft.com/office/drawing/2014/main" id="{40C98DE1-6588-4A13-8275-7EFEBE725B7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225" y="1573"/>
                    <a:ext cx="465" cy="296"/>
                  </a:xfrm>
                  <a:prstGeom prst="lin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</p:grpSp>
          <p:grpSp>
            <p:nvGrpSpPr>
              <p:cNvPr id="2416" name="Group 368">
                <a:extLst>
                  <a:ext uri="{FF2B5EF4-FFF2-40B4-BE49-F238E27FC236}">
                    <a16:creationId xmlns:a16="http://schemas.microsoft.com/office/drawing/2014/main" id="{605E6391-919C-4FC1-84FE-28B78A41C8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3" y="726"/>
                <a:ext cx="1154" cy="580"/>
                <a:chOff x="392" y="759"/>
                <a:chExt cx="1154" cy="580"/>
              </a:xfrm>
            </p:grpSpPr>
            <p:sp>
              <p:nvSpPr>
                <p:cNvPr id="2417" name="Line 369">
                  <a:extLst>
                    <a:ext uri="{FF2B5EF4-FFF2-40B4-BE49-F238E27FC236}">
                      <a16:creationId xmlns:a16="http://schemas.microsoft.com/office/drawing/2014/main" id="{E201839A-29F1-4231-96EF-F9BBB9D9815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61" y="1162"/>
                  <a:ext cx="575" cy="177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418" name="Line 370">
                  <a:extLst>
                    <a:ext uri="{FF2B5EF4-FFF2-40B4-BE49-F238E27FC236}">
                      <a16:creationId xmlns:a16="http://schemas.microsoft.com/office/drawing/2014/main" id="{FDCFCC6F-A888-46C2-8542-01607A0BCEF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10" y="759"/>
                  <a:ext cx="407" cy="101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419" name="Line 371">
                  <a:extLst>
                    <a:ext uri="{FF2B5EF4-FFF2-40B4-BE49-F238E27FC236}">
                      <a16:creationId xmlns:a16="http://schemas.microsoft.com/office/drawing/2014/main" id="{B8E57A97-0F78-470E-9EA7-A8E4A9B43EE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1" y="801"/>
                  <a:ext cx="798" cy="189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420" name="Line 372">
                  <a:extLst>
                    <a:ext uri="{FF2B5EF4-FFF2-40B4-BE49-F238E27FC236}">
                      <a16:creationId xmlns:a16="http://schemas.microsoft.com/office/drawing/2014/main" id="{E4F11D75-1AF7-4D31-80C5-66F7E09BE28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92" y="837"/>
                  <a:ext cx="1023" cy="277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421" name="Line 373">
                  <a:extLst>
                    <a:ext uri="{FF2B5EF4-FFF2-40B4-BE49-F238E27FC236}">
                      <a16:creationId xmlns:a16="http://schemas.microsoft.com/office/drawing/2014/main" id="{E1693918-765C-4225-9618-2CA3634F9AB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63" y="882"/>
                  <a:ext cx="1083" cy="297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422" name="Line 374">
                  <a:extLst>
                    <a:ext uri="{FF2B5EF4-FFF2-40B4-BE49-F238E27FC236}">
                      <a16:creationId xmlns:a16="http://schemas.microsoft.com/office/drawing/2014/main" id="{BE3FC2E6-FFFD-4CC9-9761-57C043F9903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8" y="966"/>
                  <a:ext cx="996" cy="279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423" name="Line 375">
                  <a:extLst>
                    <a:ext uri="{FF2B5EF4-FFF2-40B4-BE49-F238E27FC236}">
                      <a16:creationId xmlns:a16="http://schemas.microsoft.com/office/drawing/2014/main" id="{090D54F7-DA96-4035-A248-666307C2CBC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25" y="1056"/>
                  <a:ext cx="825" cy="255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sp>
            <p:nvSpPr>
              <p:cNvPr id="2424" name="Text Box 376">
                <a:extLst>
                  <a:ext uri="{FF2B5EF4-FFF2-40B4-BE49-F238E27FC236}">
                    <a16:creationId xmlns:a16="http://schemas.microsoft.com/office/drawing/2014/main" id="{0F43C275-13C0-47C4-93A6-D394CB0709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5" y="890"/>
                <a:ext cx="624" cy="2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de-DE" altLang="de-DE" sz="1000"/>
                  <a:t>dieses Teil</a:t>
                </a:r>
              </a:p>
              <a:p>
                <a:r>
                  <a:rPr lang="de-DE" altLang="de-DE" sz="1000"/>
                  <a:t>wegschneiden</a:t>
                </a:r>
                <a:endParaRPr lang="ru-RU" altLang="de-DE" sz="1000"/>
              </a:p>
            </p:txBody>
          </p:sp>
        </p:grpSp>
      </p:grpSp>
      <p:grpSp>
        <p:nvGrpSpPr>
          <p:cNvPr id="2472" name="Group 424">
            <a:extLst>
              <a:ext uri="{FF2B5EF4-FFF2-40B4-BE49-F238E27FC236}">
                <a16:creationId xmlns:a16="http://schemas.microsoft.com/office/drawing/2014/main" id="{9E818CC2-9453-477D-BE8B-EA0388C9831F}"/>
              </a:ext>
            </a:extLst>
          </p:cNvPr>
          <p:cNvGrpSpPr>
            <a:grpSpLocks/>
          </p:cNvGrpSpPr>
          <p:nvPr/>
        </p:nvGrpSpPr>
        <p:grpSpPr bwMode="auto">
          <a:xfrm>
            <a:off x="7694613" y="0"/>
            <a:ext cx="2211387" cy="6858000"/>
            <a:chOff x="172" y="0"/>
            <a:chExt cx="1393" cy="4320"/>
          </a:xfrm>
        </p:grpSpPr>
        <p:sp>
          <p:nvSpPr>
            <p:cNvPr id="2473" name="Line 425">
              <a:extLst>
                <a:ext uri="{FF2B5EF4-FFF2-40B4-BE49-F238E27FC236}">
                  <a16:creationId xmlns:a16="http://schemas.microsoft.com/office/drawing/2014/main" id="{DE7A7598-E36C-480F-8031-AF10E9C2DD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65" y="0"/>
              <a:ext cx="0" cy="432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grpSp>
          <p:nvGrpSpPr>
            <p:cNvPr id="2474" name="Group 426">
              <a:extLst>
                <a:ext uri="{FF2B5EF4-FFF2-40B4-BE49-F238E27FC236}">
                  <a16:creationId xmlns:a16="http://schemas.microsoft.com/office/drawing/2014/main" id="{8E7259EF-3019-40A7-A313-1FD1F4ACF0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8" y="56"/>
              <a:ext cx="1315" cy="1335"/>
              <a:chOff x="217" y="0"/>
              <a:chExt cx="1315" cy="1335"/>
            </a:xfrm>
          </p:grpSpPr>
          <p:grpSp>
            <p:nvGrpSpPr>
              <p:cNvPr id="2475" name="Group 427">
                <a:extLst>
                  <a:ext uri="{FF2B5EF4-FFF2-40B4-BE49-F238E27FC236}">
                    <a16:creationId xmlns:a16="http://schemas.microsoft.com/office/drawing/2014/main" id="{3300EE59-8D42-4322-B67A-B2F94A30E2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7" y="0"/>
                <a:ext cx="1315" cy="1335"/>
                <a:chOff x="5139" y="1071"/>
                <a:chExt cx="1101" cy="1023"/>
              </a:xfrm>
            </p:grpSpPr>
            <p:sp>
              <p:nvSpPr>
                <p:cNvPr id="2476" name="Oval 428">
                  <a:extLst>
                    <a:ext uri="{FF2B5EF4-FFF2-40B4-BE49-F238E27FC236}">
                      <a16:creationId xmlns:a16="http://schemas.microsoft.com/office/drawing/2014/main" id="{55527FCB-5133-4B57-B349-08EB1CB3A2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39" y="1071"/>
                  <a:ext cx="1101" cy="1023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grpSp>
              <p:nvGrpSpPr>
                <p:cNvPr id="2477" name="Group 429">
                  <a:extLst>
                    <a:ext uri="{FF2B5EF4-FFF2-40B4-BE49-F238E27FC236}">
                      <a16:creationId xmlns:a16="http://schemas.microsoft.com/office/drawing/2014/main" id="{26BDB626-F5ED-4F3E-8854-17F4FDDC78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225" y="1566"/>
                  <a:ext cx="1000" cy="296"/>
                  <a:chOff x="5225" y="1573"/>
                  <a:chExt cx="1000" cy="296"/>
                </a:xfrm>
              </p:grpSpPr>
              <p:sp>
                <p:nvSpPr>
                  <p:cNvPr id="2478" name="Line 430">
                    <a:extLst>
                      <a:ext uri="{FF2B5EF4-FFF2-40B4-BE49-F238E27FC236}">
                        <a16:creationId xmlns:a16="http://schemas.microsoft.com/office/drawing/2014/main" id="{280F6F2A-0DB2-44FA-9694-82CE9FA65B8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690" y="1573"/>
                    <a:ext cx="535" cy="117"/>
                  </a:xfrm>
                  <a:prstGeom prst="lin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2479" name="Line 431">
                    <a:extLst>
                      <a:ext uri="{FF2B5EF4-FFF2-40B4-BE49-F238E27FC236}">
                        <a16:creationId xmlns:a16="http://schemas.microsoft.com/office/drawing/2014/main" id="{567231B9-5D47-4729-9EF6-771F37D8689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225" y="1573"/>
                    <a:ext cx="465" cy="296"/>
                  </a:xfrm>
                  <a:prstGeom prst="lin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</p:grpSp>
          <p:grpSp>
            <p:nvGrpSpPr>
              <p:cNvPr id="2480" name="Group 432">
                <a:extLst>
                  <a:ext uri="{FF2B5EF4-FFF2-40B4-BE49-F238E27FC236}">
                    <a16:creationId xmlns:a16="http://schemas.microsoft.com/office/drawing/2014/main" id="{46CD88A9-1807-44AC-B62A-A9ADD146E8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3" y="726"/>
                <a:ext cx="1154" cy="580"/>
                <a:chOff x="392" y="759"/>
                <a:chExt cx="1154" cy="580"/>
              </a:xfrm>
            </p:grpSpPr>
            <p:sp>
              <p:nvSpPr>
                <p:cNvPr id="2481" name="Line 433">
                  <a:extLst>
                    <a:ext uri="{FF2B5EF4-FFF2-40B4-BE49-F238E27FC236}">
                      <a16:creationId xmlns:a16="http://schemas.microsoft.com/office/drawing/2014/main" id="{D531CE0E-787A-42B5-B01D-1CC65200401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61" y="1162"/>
                  <a:ext cx="575" cy="177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482" name="Line 434">
                  <a:extLst>
                    <a:ext uri="{FF2B5EF4-FFF2-40B4-BE49-F238E27FC236}">
                      <a16:creationId xmlns:a16="http://schemas.microsoft.com/office/drawing/2014/main" id="{9C3918A6-E913-4F0E-81B6-191B34A0DCD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10" y="759"/>
                  <a:ext cx="407" cy="101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483" name="Line 435">
                  <a:extLst>
                    <a:ext uri="{FF2B5EF4-FFF2-40B4-BE49-F238E27FC236}">
                      <a16:creationId xmlns:a16="http://schemas.microsoft.com/office/drawing/2014/main" id="{30128469-A761-402F-A4E3-4A50C3D44B7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1" y="801"/>
                  <a:ext cx="798" cy="189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484" name="Line 436">
                  <a:extLst>
                    <a:ext uri="{FF2B5EF4-FFF2-40B4-BE49-F238E27FC236}">
                      <a16:creationId xmlns:a16="http://schemas.microsoft.com/office/drawing/2014/main" id="{35AD7257-C69F-45D1-8B56-6189B8BF512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92" y="837"/>
                  <a:ext cx="1023" cy="277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485" name="Line 437">
                  <a:extLst>
                    <a:ext uri="{FF2B5EF4-FFF2-40B4-BE49-F238E27FC236}">
                      <a16:creationId xmlns:a16="http://schemas.microsoft.com/office/drawing/2014/main" id="{C619DBF3-4E2C-4717-8831-F8FECDE1D8D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63" y="882"/>
                  <a:ext cx="1083" cy="297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486" name="Line 438">
                  <a:extLst>
                    <a:ext uri="{FF2B5EF4-FFF2-40B4-BE49-F238E27FC236}">
                      <a16:creationId xmlns:a16="http://schemas.microsoft.com/office/drawing/2014/main" id="{ADF2173F-87CA-4A9B-95DB-61C7D2E5C9E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8" y="966"/>
                  <a:ext cx="996" cy="279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487" name="Line 439">
                  <a:extLst>
                    <a:ext uri="{FF2B5EF4-FFF2-40B4-BE49-F238E27FC236}">
                      <a16:creationId xmlns:a16="http://schemas.microsoft.com/office/drawing/2014/main" id="{53D8F424-1A01-45CB-B5E7-2B2D5ED8793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25" y="1056"/>
                  <a:ext cx="825" cy="255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sp>
            <p:nvSpPr>
              <p:cNvPr id="2488" name="Text Box 440">
                <a:extLst>
                  <a:ext uri="{FF2B5EF4-FFF2-40B4-BE49-F238E27FC236}">
                    <a16:creationId xmlns:a16="http://schemas.microsoft.com/office/drawing/2014/main" id="{AAF31905-F4FF-440B-A94A-1273F3A3535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5" y="890"/>
                <a:ext cx="624" cy="2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de-DE" altLang="de-DE" sz="1000"/>
                  <a:t>dieses Teil</a:t>
                </a:r>
              </a:p>
              <a:p>
                <a:r>
                  <a:rPr lang="de-DE" altLang="de-DE" sz="1000"/>
                  <a:t>wegschneiden</a:t>
                </a:r>
                <a:endParaRPr lang="ru-RU" altLang="de-DE" sz="1000"/>
              </a:p>
            </p:txBody>
          </p:sp>
        </p:grpSp>
        <p:grpSp>
          <p:nvGrpSpPr>
            <p:cNvPr id="2489" name="Group 441">
              <a:extLst>
                <a:ext uri="{FF2B5EF4-FFF2-40B4-BE49-F238E27FC236}">
                  <a16:creationId xmlns:a16="http://schemas.microsoft.com/office/drawing/2014/main" id="{0D586494-332A-43BA-8D57-C938974FB1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" y="1482"/>
              <a:ext cx="1315" cy="1335"/>
              <a:chOff x="217" y="0"/>
              <a:chExt cx="1315" cy="1335"/>
            </a:xfrm>
          </p:grpSpPr>
          <p:grpSp>
            <p:nvGrpSpPr>
              <p:cNvPr id="2490" name="Group 442">
                <a:extLst>
                  <a:ext uri="{FF2B5EF4-FFF2-40B4-BE49-F238E27FC236}">
                    <a16:creationId xmlns:a16="http://schemas.microsoft.com/office/drawing/2014/main" id="{6F1E2F0B-07CF-4B2D-AF1C-D909992591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7" y="0"/>
                <a:ext cx="1315" cy="1335"/>
                <a:chOff x="5139" y="1071"/>
                <a:chExt cx="1101" cy="1023"/>
              </a:xfrm>
            </p:grpSpPr>
            <p:sp>
              <p:nvSpPr>
                <p:cNvPr id="2491" name="Oval 443">
                  <a:extLst>
                    <a:ext uri="{FF2B5EF4-FFF2-40B4-BE49-F238E27FC236}">
                      <a16:creationId xmlns:a16="http://schemas.microsoft.com/office/drawing/2014/main" id="{AEDEDEE8-FA2F-4514-A946-7CAA8E1E74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39" y="1071"/>
                  <a:ext cx="1101" cy="1023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grpSp>
              <p:nvGrpSpPr>
                <p:cNvPr id="2492" name="Group 444">
                  <a:extLst>
                    <a:ext uri="{FF2B5EF4-FFF2-40B4-BE49-F238E27FC236}">
                      <a16:creationId xmlns:a16="http://schemas.microsoft.com/office/drawing/2014/main" id="{BADBAC64-C97C-407E-97FD-F99D16979B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225" y="1566"/>
                  <a:ext cx="1000" cy="296"/>
                  <a:chOff x="5225" y="1573"/>
                  <a:chExt cx="1000" cy="296"/>
                </a:xfrm>
              </p:grpSpPr>
              <p:sp>
                <p:nvSpPr>
                  <p:cNvPr id="2493" name="Line 445">
                    <a:extLst>
                      <a:ext uri="{FF2B5EF4-FFF2-40B4-BE49-F238E27FC236}">
                        <a16:creationId xmlns:a16="http://schemas.microsoft.com/office/drawing/2014/main" id="{C0971765-305B-4D7A-9EF2-0511668F2A0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690" y="1573"/>
                    <a:ext cx="535" cy="117"/>
                  </a:xfrm>
                  <a:prstGeom prst="lin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2494" name="Line 446">
                    <a:extLst>
                      <a:ext uri="{FF2B5EF4-FFF2-40B4-BE49-F238E27FC236}">
                        <a16:creationId xmlns:a16="http://schemas.microsoft.com/office/drawing/2014/main" id="{699E8641-B6F4-4CB0-A307-DEE0DCFC3E6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225" y="1573"/>
                    <a:ext cx="465" cy="296"/>
                  </a:xfrm>
                  <a:prstGeom prst="lin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</p:grpSp>
          <p:grpSp>
            <p:nvGrpSpPr>
              <p:cNvPr id="2495" name="Group 447">
                <a:extLst>
                  <a:ext uri="{FF2B5EF4-FFF2-40B4-BE49-F238E27FC236}">
                    <a16:creationId xmlns:a16="http://schemas.microsoft.com/office/drawing/2014/main" id="{11640CD7-F14F-4A40-95FF-7D2D4492A4C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3" y="726"/>
                <a:ext cx="1154" cy="580"/>
                <a:chOff x="392" y="759"/>
                <a:chExt cx="1154" cy="580"/>
              </a:xfrm>
            </p:grpSpPr>
            <p:sp>
              <p:nvSpPr>
                <p:cNvPr id="2496" name="Line 448">
                  <a:extLst>
                    <a:ext uri="{FF2B5EF4-FFF2-40B4-BE49-F238E27FC236}">
                      <a16:creationId xmlns:a16="http://schemas.microsoft.com/office/drawing/2014/main" id="{80EEDAB6-3B36-4C3B-B4CB-2FA5E9072FA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61" y="1162"/>
                  <a:ext cx="575" cy="177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497" name="Line 449">
                  <a:extLst>
                    <a:ext uri="{FF2B5EF4-FFF2-40B4-BE49-F238E27FC236}">
                      <a16:creationId xmlns:a16="http://schemas.microsoft.com/office/drawing/2014/main" id="{6F8BF018-8AAE-4D13-9DA8-CCAF747E2F8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10" y="759"/>
                  <a:ext cx="407" cy="101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498" name="Line 450">
                  <a:extLst>
                    <a:ext uri="{FF2B5EF4-FFF2-40B4-BE49-F238E27FC236}">
                      <a16:creationId xmlns:a16="http://schemas.microsoft.com/office/drawing/2014/main" id="{38D83FA4-3258-431C-A390-CEEB75FC65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1" y="801"/>
                  <a:ext cx="798" cy="189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499" name="Line 451">
                  <a:extLst>
                    <a:ext uri="{FF2B5EF4-FFF2-40B4-BE49-F238E27FC236}">
                      <a16:creationId xmlns:a16="http://schemas.microsoft.com/office/drawing/2014/main" id="{2AAC36F4-A6F3-4628-A9E5-A6C545E2084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92" y="837"/>
                  <a:ext cx="1023" cy="277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500" name="Line 452">
                  <a:extLst>
                    <a:ext uri="{FF2B5EF4-FFF2-40B4-BE49-F238E27FC236}">
                      <a16:creationId xmlns:a16="http://schemas.microsoft.com/office/drawing/2014/main" id="{F5E38576-5F38-4DC7-9642-8AB958C65E2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63" y="882"/>
                  <a:ext cx="1083" cy="297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501" name="Line 453">
                  <a:extLst>
                    <a:ext uri="{FF2B5EF4-FFF2-40B4-BE49-F238E27FC236}">
                      <a16:creationId xmlns:a16="http://schemas.microsoft.com/office/drawing/2014/main" id="{955B9E19-6ADA-4784-A0B6-5E33807F2BA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8" y="966"/>
                  <a:ext cx="996" cy="279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502" name="Line 454">
                  <a:extLst>
                    <a:ext uri="{FF2B5EF4-FFF2-40B4-BE49-F238E27FC236}">
                      <a16:creationId xmlns:a16="http://schemas.microsoft.com/office/drawing/2014/main" id="{8704F802-CCF9-488E-B72E-1A18B6F7D36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25" y="1056"/>
                  <a:ext cx="825" cy="255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sp>
            <p:nvSpPr>
              <p:cNvPr id="2503" name="Text Box 455">
                <a:extLst>
                  <a:ext uri="{FF2B5EF4-FFF2-40B4-BE49-F238E27FC236}">
                    <a16:creationId xmlns:a16="http://schemas.microsoft.com/office/drawing/2014/main" id="{19206805-6573-494F-B09D-C37EA11A09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5" y="890"/>
                <a:ext cx="624" cy="2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de-DE" altLang="de-DE" sz="1000"/>
                  <a:t>dieses Teil</a:t>
                </a:r>
              </a:p>
              <a:p>
                <a:r>
                  <a:rPr lang="de-DE" altLang="de-DE" sz="1000"/>
                  <a:t>wegschneiden</a:t>
                </a:r>
                <a:endParaRPr lang="ru-RU" altLang="de-DE" sz="1000"/>
              </a:p>
            </p:txBody>
          </p:sp>
        </p:grpSp>
        <p:grpSp>
          <p:nvGrpSpPr>
            <p:cNvPr id="2504" name="Group 456">
              <a:extLst>
                <a:ext uri="{FF2B5EF4-FFF2-40B4-BE49-F238E27FC236}">
                  <a16:creationId xmlns:a16="http://schemas.microsoft.com/office/drawing/2014/main" id="{4D75C50C-5E39-40D4-A7F3-454892E971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2" y="2952"/>
              <a:ext cx="1315" cy="1335"/>
              <a:chOff x="217" y="0"/>
              <a:chExt cx="1315" cy="1335"/>
            </a:xfrm>
          </p:grpSpPr>
          <p:grpSp>
            <p:nvGrpSpPr>
              <p:cNvPr id="2505" name="Group 457">
                <a:extLst>
                  <a:ext uri="{FF2B5EF4-FFF2-40B4-BE49-F238E27FC236}">
                    <a16:creationId xmlns:a16="http://schemas.microsoft.com/office/drawing/2014/main" id="{2CC930F9-AAFE-4090-8344-4C29FD7C6D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7" y="0"/>
                <a:ext cx="1315" cy="1335"/>
                <a:chOff x="5139" y="1071"/>
                <a:chExt cx="1101" cy="1023"/>
              </a:xfrm>
            </p:grpSpPr>
            <p:sp>
              <p:nvSpPr>
                <p:cNvPr id="2506" name="Oval 458">
                  <a:extLst>
                    <a:ext uri="{FF2B5EF4-FFF2-40B4-BE49-F238E27FC236}">
                      <a16:creationId xmlns:a16="http://schemas.microsoft.com/office/drawing/2014/main" id="{7A8C0B44-44E0-4E2F-801E-345CA2AE58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39" y="1071"/>
                  <a:ext cx="1101" cy="1023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grpSp>
              <p:nvGrpSpPr>
                <p:cNvPr id="2507" name="Group 459">
                  <a:extLst>
                    <a:ext uri="{FF2B5EF4-FFF2-40B4-BE49-F238E27FC236}">
                      <a16:creationId xmlns:a16="http://schemas.microsoft.com/office/drawing/2014/main" id="{DF963A10-5CC9-45E8-A329-7F25683FDC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225" y="1566"/>
                  <a:ext cx="1000" cy="296"/>
                  <a:chOff x="5225" y="1573"/>
                  <a:chExt cx="1000" cy="296"/>
                </a:xfrm>
              </p:grpSpPr>
              <p:sp>
                <p:nvSpPr>
                  <p:cNvPr id="2508" name="Line 460">
                    <a:extLst>
                      <a:ext uri="{FF2B5EF4-FFF2-40B4-BE49-F238E27FC236}">
                        <a16:creationId xmlns:a16="http://schemas.microsoft.com/office/drawing/2014/main" id="{CDF7AD57-F59F-4C84-BD69-36C462BF4A8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690" y="1573"/>
                    <a:ext cx="535" cy="117"/>
                  </a:xfrm>
                  <a:prstGeom prst="lin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2509" name="Line 461">
                    <a:extLst>
                      <a:ext uri="{FF2B5EF4-FFF2-40B4-BE49-F238E27FC236}">
                        <a16:creationId xmlns:a16="http://schemas.microsoft.com/office/drawing/2014/main" id="{31584E7C-0F6F-4618-AF47-FB1B88FA954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225" y="1573"/>
                    <a:ext cx="465" cy="296"/>
                  </a:xfrm>
                  <a:prstGeom prst="lin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</p:grpSp>
          <p:grpSp>
            <p:nvGrpSpPr>
              <p:cNvPr id="2510" name="Group 462">
                <a:extLst>
                  <a:ext uri="{FF2B5EF4-FFF2-40B4-BE49-F238E27FC236}">
                    <a16:creationId xmlns:a16="http://schemas.microsoft.com/office/drawing/2014/main" id="{2BD70191-575B-428E-B338-C9AED93C4B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3" y="726"/>
                <a:ext cx="1154" cy="580"/>
                <a:chOff x="392" y="759"/>
                <a:chExt cx="1154" cy="580"/>
              </a:xfrm>
            </p:grpSpPr>
            <p:sp>
              <p:nvSpPr>
                <p:cNvPr id="2511" name="Line 463">
                  <a:extLst>
                    <a:ext uri="{FF2B5EF4-FFF2-40B4-BE49-F238E27FC236}">
                      <a16:creationId xmlns:a16="http://schemas.microsoft.com/office/drawing/2014/main" id="{8A4142CA-1B5A-4D4D-8FA3-543D4682005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61" y="1162"/>
                  <a:ext cx="575" cy="177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512" name="Line 464">
                  <a:extLst>
                    <a:ext uri="{FF2B5EF4-FFF2-40B4-BE49-F238E27FC236}">
                      <a16:creationId xmlns:a16="http://schemas.microsoft.com/office/drawing/2014/main" id="{3B740228-3315-4AB8-9F33-7474D31A4EE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10" y="759"/>
                  <a:ext cx="407" cy="101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513" name="Line 465">
                  <a:extLst>
                    <a:ext uri="{FF2B5EF4-FFF2-40B4-BE49-F238E27FC236}">
                      <a16:creationId xmlns:a16="http://schemas.microsoft.com/office/drawing/2014/main" id="{6C73BE0F-D822-4A0E-9C76-D4A3F01726D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1" y="801"/>
                  <a:ext cx="798" cy="189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514" name="Line 466">
                  <a:extLst>
                    <a:ext uri="{FF2B5EF4-FFF2-40B4-BE49-F238E27FC236}">
                      <a16:creationId xmlns:a16="http://schemas.microsoft.com/office/drawing/2014/main" id="{C17F9FF7-BA8D-42A5-9C95-4E01274A5D7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92" y="837"/>
                  <a:ext cx="1023" cy="277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515" name="Line 467">
                  <a:extLst>
                    <a:ext uri="{FF2B5EF4-FFF2-40B4-BE49-F238E27FC236}">
                      <a16:creationId xmlns:a16="http://schemas.microsoft.com/office/drawing/2014/main" id="{4B6C1087-2B72-4092-8626-0A7834E57C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63" y="882"/>
                  <a:ext cx="1083" cy="297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516" name="Line 468">
                  <a:extLst>
                    <a:ext uri="{FF2B5EF4-FFF2-40B4-BE49-F238E27FC236}">
                      <a16:creationId xmlns:a16="http://schemas.microsoft.com/office/drawing/2014/main" id="{5B9949F5-7CE3-461E-8D1E-BF428CB036A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8" y="966"/>
                  <a:ext cx="996" cy="279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517" name="Line 469">
                  <a:extLst>
                    <a:ext uri="{FF2B5EF4-FFF2-40B4-BE49-F238E27FC236}">
                      <a16:creationId xmlns:a16="http://schemas.microsoft.com/office/drawing/2014/main" id="{A2A52444-E0FB-4795-B622-094A06A1CCF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25" y="1056"/>
                  <a:ext cx="825" cy="255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sp>
            <p:nvSpPr>
              <p:cNvPr id="2518" name="Text Box 470">
                <a:extLst>
                  <a:ext uri="{FF2B5EF4-FFF2-40B4-BE49-F238E27FC236}">
                    <a16:creationId xmlns:a16="http://schemas.microsoft.com/office/drawing/2014/main" id="{27E3C1D4-BF6A-4091-BDC4-6A5494EE0E5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5" y="890"/>
                <a:ext cx="624" cy="2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de-DE" altLang="de-DE" sz="1000"/>
                  <a:t>dieses Teil</a:t>
                </a:r>
              </a:p>
              <a:p>
                <a:r>
                  <a:rPr lang="de-DE" altLang="de-DE" sz="1000"/>
                  <a:t>wegschneiden</a:t>
                </a:r>
                <a:endParaRPr lang="ru-RU" altLang="de-DE" sz="1000"/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</Words>
  <Application>Microsoft Office PowerPoint</Application>
  <PresentationFormat>A4-Papier (210 x 297 mm)</PresentationFormat>
  <Paragraphs>24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Arial</vt:lpstr>
      <vt:lpstr>Standarddesign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MH</dc:creator>
  <cp:lastModifiedBy>Maren Heinzerling</cp:lastModifiedBy>
  <cp:revision>9</cp:revision>
  <dcterms:created xsi:type="dcterms:W3CDTF">2015-04-20T06:09:55Z</dcterms:created>
  <dcterms:modified xsi:type="dcterms:W3CDTF">2020-05-28T05:08:40Z</dcterms:modified>
</cp:coreProperties>
</file>