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77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C48670-752C-456E-9217-7D29996C8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FD81EA-41B5-489E-90F6-AD2663F03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9BBFFA-7DA1-4700-87C7-B0F107E5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1304F-6BBE-4B5A-B970-60D2984D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76491-0114-4B5F-9500-DFA6477C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68FD0-95A5-4F24-9401-619B94F8A87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5283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747CC9-E989-4C06-AD16-7F7BEBD0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4D637E-91C4-4DE6-9AB0-14CCD6269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C6C284-7336-43FA-83E2-951F3C4B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7F97CC-A038-49E8-92F7-30A9368A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2DCE99-3DC6-4B76-B9B5-CDE84C27D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474A1-B3D2-4C19-A014-0FB709CAEC0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4592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25EB6B-512A-46FE-B7D0-C1030267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E2767C-E677-4F75-9EFF-776B92295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C23B6F-F600-4472-864C-9B2CC554B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326A1D-7D77-4A5D-9958-D5346327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4444AC-0B67-4148-81D8-90E86BB0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45E6B-B542-4A42-A5A9-3DD78866A5C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90520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220A0-B19C-404D-AFBC-F6707D46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9889AA-6D15-4B09-991C-9B43F71A6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357082A-FA1A-405A-9B99-55B46D529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4A21E7-84E6-49CD-BB27-606F8D5B3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8D65F2-4A25-4341-B526-600B03858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B88A564-370C-4557-9484-0A7AFD65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7D1A1-FEF8-4D6D-AA27-02A77156D3D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147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3BC58-C749-4FAE-B2F2-A36DE695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BB8D98-21A2-41FE-B90F-2FA8EF063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4AD4A3-8FFD-4025-B9CB-7EDF77F0E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A24012D-A546-4A49-8A83-7798A16496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6C5C9FA-139E-4F7C-ABA2-96EBE88541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516B5CB-BE22-47E3-907A-059B307EE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4485736-67C5-4D87-90FA-DCEDB1D1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EB5531-F068-4242-9CDC-21EF3F32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9E253-28D1-4430-85E0-6195511FDE0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750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08F51-741F-4108-B416-E6B2BA95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29E122-6BD4-4ED2-BA78-C6A8ECEE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2F61A0-8166-4A05-BCF2-1D5D8494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F30C2FE-2BDA-4539-8B7C-968FAE21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13AD1-B913-407A-9DE4-536FE3181A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6731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5358A67-AED7-4887-B48E-8C6FEB8C7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70255E-EC7E-4AC5-BCE3-D248BB44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791236-CA53-4C3A-830F-731C70737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95965-837E-4803-98D0-0DF2B860BD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9459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B83F4-CFFF-424D-A525-989541D1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84FFDF-B66C-47F8-B2F8-9069F5488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1B9546-B115-4962-9E8B-75831F250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BFF255-A77D-4D8F-8648-4AEAF714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CEAA3E-FB49-4DB7-B114-8EE56EEE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0C4A84-F546-48A6-9241-3D77B636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614211-890D-4A50-AB54-44CED0910B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4889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E8DE2-B349-4BCD-9238-9A3B59C24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46D8FE4-8C4C-4999-896B-EA0EB10CF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06143A-535E-4DB6-AF71-79BDAFE11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B61B3E-5020-4447-A6E5-6AFF59354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D7465D-C5F7-4249-93C7-2BC716F5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6761A2-E8E2-42F5-9ADD-D1EA9108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02FA3-FD22-464C-907F-5CD9AFAF916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879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418D9-F123-4919-9E6C-28D2A638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95B6602-04ED-4A76-BCF1-444A000C5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000C55-D3C2-4885-93FE-6A9162FC9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C628AC-4AD4-4B94-824C-9D74527D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1A5A58-1C4A-4979-B5D5-D910B1B8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A1AE8-DDFE-47D5-84EE-D401712BE21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2092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925808C-78CA-42F3-A613-5827A642B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C5C04A-1CE8-4570-9D44-4D4885BB6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C93749-CD64-4BBB-B5B8-E63007D6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6C5FE1-9F15-4075-A85A-97C6D97A9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9FA71D-2E24-4537-AE14-01DCD501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FA57E-C367-4022-9835-2AA345C2B89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048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A3DDA79-B507-466F-B4A7-74087D2BA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2F2E894-A6F9-49A4-817E-7C4880E10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897F376-011A-4902-B28B-B4BA6D320D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B3EA57-DE8F-4B5D-AF84-CD20B0E78E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4962F6B-B0CC-40E6-8E43-2854D3F2B6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C56072-9D53-4CC5-A0A6-094C352CE80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0" name="Group 22">
            <a:extLst>
              <a:ext uri="{FF2B5EF4-FFF2-40B4-BE49-F238E27FC236}">
                <a16:creationId xmlns:a16="http://schemas.microsoft.com/office/drawing/2014/main" id="{4DCE7B63-2D19-4CC2-9055-DC8D9D05BB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3430588" cy="4281488"/>
            <a:chOff x="9" y="12"/>
            <a:chExt cx="2220" cy="2699"/>
          </a:xfrm>
        </p:grpSpPr>
        <p:pic>
          <p:nvPicPr>
            <p:cNvPr id="2054" name="Picture 10" descr="Ein Kakadu w">
              <a:extLst>
                <a:ext uri="{FF2B5EF4-FFF2-40B4-BE49-F238E27FC236}">
                  <a16:creationId xmlns:a16="http://schemas.microsoft.com/office/drawing/2014/main" id="{4F88C68E-D7FA-4F99-A200-966DFFCB15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12"/>
              <a:ext cx="2220" cy="2699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7" name="Oval 9">
              <a:extLst>
                <a:ext uri="{FF2B5EF4-FFF2-40B4-BE49-F238E27FC236}">
                  <a16:creationId xmlns:a16="http://schemas.microsoft.com/office/drawing/2014/main" id="{EB302451-2C3D-44B3-A7AD-BC36E7926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386"/>
              <a:ext cx="45" cy="45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2071" name="Group 23">
            <a:extLst>
              <a:ext uri="{FF2B5EF4-FFF2-40B4-BE49-F238E27FC236}">
                <a16:creationId xmlns:a16="http://schemas.microsoft.com/office/drawing/2014/main" id="{58AAE7DC-394F-4C01-BD99-FD905A3C5347}"/>
              </a:ext>
            </a:extLst>
          </p:cNvPr>
          <p:cNvGrpSpPr>
            <a:grpSpLocks/>
          </p:cNvGrpSpPr>
          <p:nvPr/>
        </p:nvGrpSpPr>
        <p:grpSpPr bwMode="auto">
          <a:xfrm>
            <a:off x="3333750" y="0"/>
            <a:ext cx="3524250" cy="4284663"/>
            <a:chOff x="2100" y="0"/>
            <a:chExt cx="2220" cy="2699"/>
          </a:xfrm>
        </p:grpSpPr>
        <p:pic>
          <p:nvPicPr>
            <p:cNvPr id="2053" name="Picture 10" descr="Ein Kakadu w">
              <a:extLst>
                <a:ext uri="{FF2B5EF4-FFF2-40B4-BE49-F238E27FC236}">
                  <a16:creationId xmlns:a16="http://schemas.microsoft.com/office/drawing/2014/main" id="{FA286441-B24D-40DD-B48A-D27377592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0" y="0"/>
              <a:ext cx="2220" cy="2699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8" name="Oval 10">
              <a:extLst>
                <a:ext uri="{FF2B5EF4-FFF2-40B4-BE49-F238E27FC236}">
                  <a16:creationId xmlns:a16="http://schemas.microsoft.com/office/drawing/2014/main" id="{0334DBC8-2F7B-46B5-94D3-DA471DE86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" y="366"/>
              <a:ext cx="45" cy="45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2068" name="Group 20">
            <a:extLst>
              <a:ext uri="{FF2B5EF4-FFF2-40B4-BE49-F238E27FC236}">
                <a16:creationId xmlns:a16="http://schemas.microsoft.com/office/drawing/2014/main" id="{D1BB5B37-4F02-4F6A-A73F-7F6AB701D724}"/>
              </a:ext>
            </a:extLst>
          </p:cNvPr>
          <p:cNvGrpSpPr>
            <a:grpSpLocks/>
          </p:cNvGrpSpPr>
          <p:nvPr/>
        </p:nvGrpSpPr>
        <p:grpSpPr bwMode="auto">
          <a:xfrm>
            <a:off x="0" y="4968875"/>
            <a:ext cx="3503613" cy="4144963"/>
            <a:chOff x="0" y="3127"/>
            <a:chExt cx="2199" cy="2633"/>
          </a:xfrm>
        </p:grpSpPr>
        <p:pic>
          <p:nvPicPr>
            <p:cNvPr id="2055" name="Picture 11" descr="Ein Kakadu w">
              <a:extLst>
                <a:ext uri="{FF2B5EF4-FFF2-40B4-BE49-F238E27FC236}">
                  <a16:creationId xmlns:a16="http://schemas.microsoft.com/office/drawing/2014/main" id="{D3A43723-15EA-4AC1-8DBA-365E56FE2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27"/>
              <a:ext cx="2199" cy="2633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9" name="Oval 11">
              <a:extLst>
                <a:ext uri="{FF2B5EF4-FFF2-40B4-BE49-F238E27FC236}">
                  <a16:creationId xmlns:a16="http://schemas.microsoft.com/office/drawing/2014/main" id="{520C01A2-41D1-4FFE-8B94-9C2ABE25B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3490"/>
              <a:ext cx="45" cy="4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2069" name="Group 21">
            <a:extLst>
              <a:ext uri="{FF2B5EF4-FFF2-40B4-BE49-F238E27FC236}">
                <a16:creationId xmlns:a16="http://schemas.microsoft.com/office/drawing/2014/main" id="{2523C96B-FE55-4E32-8001-4C09F5C1BB38}"/>
              </a:ext>
            </a:extLst>
          </p:cNvPr>
          <p:cNvGrpSpPr>
            <a:grpSpLocks/>
          </p:cNvGrpSpPr>
          <p:nvPr/>
        </p:nvGrpSpPr>
        <p:grpSpPr bwMode="auto">
          <a:xfrm>
            <a:off x="3327400" y="4968875"/>
            <a:ext cx="3530600" cy="4152900"/>
            <a:chOff x="2099" y="3130"/>
            <a:chExt cx="2221" cy="2630"/>
          </a:xfrm>
        </p:grpSpPr>
        <p:pic>
          <p:nvPicPr>
            <p:cNvPr id="2056" name="Picture 11" descr="Ein Kakadu w">
              <a:extLst>
                <a:ext uri="{FF2B5EF4-FFF2-40B4-BE49-F238E27FC236}">
                  <a16:creationId xmlns:a16="http://schemas.microsoft.com/office/drawing/2014/main" id="{165AFA13-B995-440D-A415-BCE1BD237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9" y="3130"/>
              <a:ext cx="2221" cy="263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0" name="Oval 12">
              <a:extLst>
                <a:ext uri="{FF2B5EF4-FFF2-40B4-BE49-F238E27FC236}">
                  <a16:creationId xmlns:a16="http://schemas.microsoft.com/office/drawing/2014/main" id="{9C02A992-E913-417C-AAF8-F5A993C64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" y="3491"/>
              <a:ext cx="45" cy="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072" name="Line 24">
            <a:extLst>
              <a:ext uri="{FF2B5EF4-FFF2-40B4-BE49-F238E27FC236}">
                <a16:creationId xmlns:a16="http://schemas.microsoft.com/office/drawing/2014/main" id="{6BB03094-4D89-4B69-B97F-FE661D9F1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2225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5</cp:revision>
  <dcterms:created xsi:type="dcterms:W3CDTF">2019-05-24T09:16:26Z</dcterms:created>
  <dcterms:modified xsi:type="dcterms:W3CDTF">2020-05-27T17:18:20Z</dcterms:modified>
</cp:coreProperties>
</file>