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691812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58600" y="632520"/>
            <a:ext cx="8974440" cy="1141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531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58600" y="1960200"/>
            <a:ext cx="8974440" cy="3966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58600" y="632520"/>
            <a:ext cx="8974440" cy="1141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531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58600" y="1960200"/>
            <a:ext cx="8974440" cy="396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58600" y="632520"/>
            <a:ext cx="8974440" cy="1141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531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58600" y="1960200"/>
            <a:ext cx="4379400" cy="396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57240" y="1960200"/>
            <a:ext cx="4379400" cy="396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58600" y="632520"/>
            <a:ext cx="8974440" cy="1141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531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58600" y="632520"/>
            <a:ext cx="8974440" cy="5294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58600" y="632520"/>
            <a:ext cx="8974440" cy="1141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531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58600" y="1960200"/>
            <a:ext cx="437940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57240" y="1960200"/>
            <a:ext cx="4379400" cy="396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58600" y="4032360"/>
            <a:ext cx="437940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58600" y="632520"/>
            <a:ext cx="8974440" cy="1141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531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58600" y="1960200"/>
            <a:ext cx="4379400" cy="396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57240" y="1960200"/>
            <a:ext cx="437940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57240" y="4032360"/>
            <a:ext cx="437940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58600" y="632520"/>
            <a:ext cx="8974440" cy="1141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531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58600" y="1960200"/>
            <a:ext cx="437940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57240" y="1960200"/>
            <a:ext cx="437940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58600" y="4032360"/>
            <a:ext cx="897444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58600" y="632520"/>
            <a:ext cx="8974440" cy="1141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531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58600" y="1960200"/>
            <a:ext cx="897444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58600" y="4032360"/>
            <a:ext cx="897444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58600" y="632520"/>
            <a:ext cx="8974440" cy="1141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531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58600" y="1960200"/>
            <a:ext cx="437940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57240" y="1960200"/>
            <a:ext cx="437940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58600" y="4032360"/>
            <a:ext cx="437940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57240" y="4032360"/>
            <a:ext cx="437940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58600" y="632520"/>
            <a:ext cx="8974440" cy="1141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531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58600" y="1960200"/>
            <a:ext cx="288936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92680" y="1960200"/>
            <a:ext cx="288936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927120" y="1960200"/>
            <a:ext cx="288936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58600" y="4032360"/>
            <a:ext cx="288936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892680" y="4032360"/>
            <a:ext cx="288936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927120" y="4032360"/>
            <a:ext cx="2889360" cy="189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859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58600" y="632520"/>
            <a:ext cx="8974440" cy="1141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de-DE" sz="5310" spc="-1" strike="noStrike">
                <a:latin typeface="Arial"/>
              </a:rPr>
              <a:t>Format des Titeltextes durch Klicken bearbeiten</a:t>
            </a:r>
            <a:endParaRPr b="0" lang="de-DE" sz="531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858600" y="1960200"/>
            <a:ext cx="8974440" cy="396684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pPr marL="432000" indent="-324000">
              <a:spcBef>
                <a:spcPts val="170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859" spc="-1" strike="noStrike">
                <a:latin typeface="Arial"/>
              </a:rPr>
              <a:t>Format des Gliederungstextes durch Klicken bearbeiten</a:t>
            </a:r>
            <a:endParaRPr b="0" lang="de-DE" sz="3859" spc="-1" strike="noStrike">
              <a:latin typeface="Arial"/>
            </a:endParaRPr>
          </a:p>
          <a:p>
            <a:pPr lvl="1" marL="864000" indent="-324000">
              <a:spcBef>
                <a:spcPts val="136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380" spc="-1" strike="noStrike">
                <a:latin typeface="Arial"/>
              </a:rPr>
              <a:t>Zweite Gliederungsebene</a:t>
            </a:r>
            <a:endParaRPr b="0" lang="de-DE" sz="3380" spc="-1" strike="noStrike">
              <a:latin typeface="Arial"/>
            </a:endParaRPr>
          </a:p>
          <a:p>
            <a:pPr lvl="2" marL="1296000" indent="-288000">
              <a:spcBef>
                <a:spcPts val="102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90" spc="-1" strike="noStrike">
                <a:latin typeface="Arial"/>
              </a:rPr>
              <a:t>Dritte Gliederungsebene</a:t>
            </a:r>
            <a:endParaRPr b="0" lang="de-DE" sz="2890" spc="-1" strike="noStrike">
              <a:latin typeface="Arial"/>
            </a:endParaRPr>
          </a:p>
          <a:p>
            <a:pPr lvl="3" marL="1728000" indent="-216000">
              <a:spcBef>
                <a:spcPts val="68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410" spc="-1" strike="noStrike">
                <a:latin typeface="Arial"/>
              </a:rPr>
              <a:t>Vierte Gliederungsebene</a:t>
            </a:r>
            <a:endParaRPr b="0" lang="de-DE" sz="2410" spc="-1" strike="noStrike">
              <a:latin typeface="Arial"/>
            </a:endParaRPr>
          </a:p>
          <a:p>
            <a:pPr lvl="4" marL="2160000" indent="-216000">
              <a:spcBef>
                <a:spcPts val="3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10" spc="-1" strike="noStrike">
                <a:latin typeface="Arial"/>
              </a:rPr>
              <a:t>Fünfte Gliederungsebene</a:t>
            </a:r>
            <a:endParaRPr b="0" lang="de-DE" sz="2410" spc="-1" strike="noStrike">
              <a:latin typeface="Arial"/>
            </a:endParaRPr>
          </a:p>
          <a:p>
            <a:pPr lvl="5" marL="2592000" indent="-216000">
              <a:spcBef>
                <a:spcPts val="3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10" spc="-1" strike="noStrike">
                <a:latin typeface="Arial"/>
              </a:rPr>
              <a:t>Sechste Gliederungsebene</a:t>
            </a:r>
            <a:endParaRPr b="0" lang="de-DE" sz="2410" spc="-1" strike="noStrike">
              <a:latin typeface="Arial"/>
            </a:endParaRPr>
          </a:p>
          <a:p>
            <a:pPr lvl="6" marL="3024000" indent="-216000">
              <a:spcBef>
                <a:spcPts val="3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10" spc="-1" strike="noStrike">
                <a:latin typeface="Arial"/>
              </a:rPr>
              <a:t>Siebte Gliederungsebene</a:t>
            </a:r>
            <a:endParaRPr b="0" lang="de-DE" sz="241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858600" y="6590880"/>
            <a:ext cx="2323080" cy="47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de-DE" sz="1400" spc="-1" strike="noStrike">
                <a:latin typeface="Times New Roman"/>
              </a:rPr>
              <a:t>&lt;Datum/Uhrzeit&gt;</a:t>
            </a:r>
            <a:endParaRPr b="0" lang="de-DE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770280" y="6590880"/>
            <a:ext cx="3160800" cy="47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de-DE" sz="1400" spc="-1" strike="noStrike">
                <a:latin typeface="Times New Roman"/>
              </a:rPr>
              <a:t>&lt;Fußzeile&gt;</a:t>
            </a:r>
            <a:endParaRPr b="0" lang="de-DE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509600" y="6590880"/>
            <a:ext cx="2323080" cy="47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9936DDDD-2E69-47F0-B6CC-4B8E7DBE3FF9}" type="slidenum">
              <a:rPr b="0" lang="de-DE" sz="1400" spc="-1" strike="noStrike">
                <a:latin typeface="Times New Roman"/>
              </a:rPr>
              <a:t>&lt;Foliennummer&gt;</a:t>
            </a:fld>
            <a:endParaRPr b="0" lang="de-DE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e 1"/>
          <p:cNvSpPr/>
          <p:nvPr/>
        </p:nvSpPr>
        <p:spPr>
          <a:xfrm>
            <a:off x="702360" y="3800160"/>
            <a:ext cx="9144000" cy="0"/>
          </a:xfrm>
          <a:prstGeom prst="line">
            <a:avLst/>
          </a:prstGeom>
          <a:ln w="9360">
            <a:solidFill>
              <a:srgbClr val="808080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Line 2"/>
          <p:cNvSpPr/>
          <p:nvPr/>
        </p:nvSpPr>
        <p:spPr>
          <a:xfrm>
            <a:off x="5274720" y="371160"/>
            <a:ext cx="0" cy="6858000"/>
          </a:xfrm>
          <a:prstGeom prst="line">
            <a:avLst/>
          </a:prstGeom>
          <a:ln w="9360">
            <a:solidFill>
              <a:srgbClr val="808080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3" name="Picture 15" descr=""/>
          <p:cNvPicPr/>
          <p:nvPr/>
        </p:nvPicPr>
        <p:blipFill>
          <a:blip r:embed="rId1"/>
          <a:stretch/>
        </p:blipFill>
        <p:spPr>
          <a:xfrm>
            <a:off x="764640" y="360000"/>
            <a:ext cx="4330440" cy="3416040"/>
          </a:xfrm>
          <a:prstGeom prst="rect">
            <a:avLst/>
          </a:prstGeom>
          <a:ln>
            <a:noFill/>
          </a:ln>
        </p:spPr>
      </p:pic>
      <p:pic>
        <p:nvPicPr>
          <p:cNvPr id="44" name="Picture 16" descr=""/>
          <p:cNvPicPr/>
          <p:nvPr/>
        </p:nvPicPr>
        <p:blipFill>
          <a:blip r:embed="rId2"/>
          <a:stretch/>
        </p:blipFill>
        <p:spPr>
          <a:xfrm>
            <a:off x="5515560" y="371160"/>
            <a:ext cx="4330440" cy="3416040"/>
          </a:xfrm>
          <a:prstGeom prst="rect">
            <a:avLst/>
          </a:prstGeom>
          <a:ln>
            <a:noFill/>
          </a:ln>
        </p:spPr>
      </p:pic>
      <p:pic>
        <p:nvPicPr>
          <p:cNvPr id="45" name="Picture 18" descr=""/>
          <p:cNvPicPr/>
          <p:nvPr/>
        </p:nvPicPr>
        <p:blipFill>
          <a:blip r:embed="rId3"/>
          <a:stretch/>
        </p:blipFill>
        <p:spPr>
          <a:xfrm>
            <a:off x="702360" y="3822480"/>
            <a:ext cx="4330440" cy="3416040"/>
          </a:xfrm>
          <a:prstGeom prst="rect">
            <a:avLst/>
          </a:prstGeom>
          <a:ln>
            <a:noFill/>
          </a:ln>
        </p:spPr>
      </p:pic>
      <p:pic>
        <p:nvPicPr>
          <p:cNvPr id="46" name="Picture 18_0" descr=""/>
          <p:cNvPicPr/>
          <p:nvPr/>
        </p:nvPicPr>
        <p:blipFill>
          <a:blip r:embed="rId4"/>
          <a:stretch/>
        </p:blipFill>
        <p:spPr>
          <a:xfrm>
            <a:off x="5515920" y="3822480"/>
            <a:ext cx="4330440" cy="3416040"/>
          </a:xfrm>
          <a:prstGeom prst="rect">
            <a:avLst/>
          </a:prstGeom>
          <a:ln>
            <a:noFill/>
          </a:ln>
        </p:spPr>
      </p:pic>
      <p:sp>
        <p:nvSpPr>
          <p:cNvPr id="47" name="CustomShape 3"/>
          <p:cNvSpPr/>
          <p:nvPr/>
        </p:nvSpPr>
        <p:spPr>
          <a:xfrm>
            <a:off x="2495160" y="491760"/>
            <a:ext cx="1092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de-DE" sz="900" spc="-1" strike="noStrike">
                <a:solidFill>
                  <a:srgbClr val="000000"/>
                </a:solidFill>
                <a:latin typeface="Arial"/>
              </a:rPr>
              <a:t>Papier: 160 g/m²</a:t>
            </a: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48" name="CustomShape 4"/>
          <p:cNvSpPr/>
          <p:nvPr/>
        </p:nvSpPr>
        <p:spPr>
          <a:xfrm>
            <a:off x="7187400" y="432000"/>
            <a:ext cx="1092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de-DE" sz="900" spc="-1" strike="noStrike">
                <a:solidFill>
                  <a:srgbClr val="000000"/>
                </a:solidFill>
                <a:latin typeface="Arial"/>
              </a:rPr>
              <a:t>Papier: 160 g/m²</a:t>
            </a: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de-DE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Application>LibreOffice/6.4.3.2$Windows_X86_64 LibreOffice_project/747b5d0ebf89f41c860ec2a39efd7cb15b54f2d8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2020-09-14T13:07:07Z</dcterms:created>
  <dc:creator/>
  <dc:description/>
  <dc:language>de-DE</dc:language>
  <cp:lastModifiedBy/>
  <cp:lastPrinted>2020-09-14T13:44:00Z</cp:lastPrinted>
  <dcterms:modified xsi:type="dcterms:W3CDTF">2020-09-14T13:53:09Z</dcterms:modified>
  <cp:revision>7</cp:revision>
  <dc:subject/>
  <dc:title/>
</cp:coreProperties>
</file>