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90" r:id="rId5"/>
  </p:sldMasterIdLst>
  <p:notesMasterIdLst>
    <p:notesMasterId r:id="rId27"/>
  </p:notesMasterIdLst>
  <p:handoutMasterIdLst>
    <p:handoutMasterId r:id="rId28"/>
  </p:handoutMasterIdLst>
  <p:sldIdLst>
    <p:sldId id="256" r:id="rId6"/>
    <p:sldId id="300" r:id="rId7"/>
    <p:sldId id="259" r:id="rId8"/>
    <p:sldId id="276" r:id="rId9"/>
    <p:sldId id="277" r:id="rId10"/>
    <p:sldId id="278" r:id="rId11"/>
    <p:sldId id="279" r:id="rId12"/>
    <p:sldId id="280" r:id="rId13"/>
    <p:sldId id="281" r:id="rId14"/>
    <p:sldId id="282" r:id="rId15"/>
    <p:sldId id="283" r:id="rId16"/>
    <p:sldId id="284" r:id="rId17"/>
    <p:sldId id="271" r:id="rId18"/>
    <p:sldId id="275" r:id="rId19"/>
    <p:sldId id="273" r:id="rId20"/>
    <p:sldId id="285" r:id="rId21"/>
    <p:sldId id="286" r:id="rId22"/>
    <p:sldId id="287" r:id="rId23"/>
    <p:sldId id="288" r:id="rId24"/>
    <p:sldId id="289" r:id="rId25"/>
    <p:sldId id="290" r:id="rId26"/>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3458" autoAdjust="0"/>
  </p:normalViewPr>
  <p:slideViewPr>
    <p:cSldViewPr snapToGrid="0">
      <p:cViewPr varScale="1">
        <p:scale>
          <a:sx n="50" d="100"/>
          <a:sy n="50" d="100"/>
        </p:scale>
        <p:origin x="1284" y="24"/>
      </p:cViewPr>
      <p:guideLst/>
    </p:cSldViewPr>
  </p:slideViewPr>
  <p:notesTextViewPr>
    <p:cViewPr>
      <p:scale>
        <a:sx n="1" d="1"/>
        <a:sy n="1" d="1"/>
      </p:scale>
      <p:origin x="0" y="0"/>
    </p:cViewPr>
  </p:notesTextViewPr>
  <p:notesViewPr>
    <p:cSldViewPr snapToGrid="0" showGuides="1">
      <p:cViewPr varScale="1">
        <p:scale>
          <a:sx n="45" d="100"/>
          <a:sy n="45" d="100"/>
        </p:scale>
        <p:origin x="2760" y="5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isterkamp, Hellen" userId="e401759a-2396-4a49-b5c4-89ccbbe61ac3" providerId="ADAL" clId="{4CFC1DA1-C984-4158-B84E-5F835E73CCF7}"/>
    <pc:docChg chg="delSld modSld">
      <pc:chgData name="Heisterkamp, Hellen" userId="e401759a-2396-4a49-b5c4-89ccbbe61ac3" providerId="ADAL" clId="{4CFC1DA1-C984-4158-B84E-5F835E73CCF7}" dt="2019-08-30T12:29:27.338" v="10" actId="20577"/>
      <pc:docMkLst>
        <pc:docMk/>
      </pc:docMkLst>
      <pc:sldChg chg="modSp">
        <pc:chgData name="Heisterkamp, Hellen" userId="e401759a-2396-4a49-b5c4-89ccbbe61ac3" providerId="ADAL" clId="{4CFC1DA1-C984-4158-B84E-5F835E73CCF7}" dt="2019-08-30T12:29:27.338" v="10" actId="20577"/>
        <pc:sldMkLst>
          <pc:docMk/>
          <pc:sldMk cId="4159834968" sldId="259"/>
        </pc:sldMkLst>
        <pc:spChg chg="mod">
          <ac:chgData name="Heisterkamp, Hellen" userId="e401759a-2396-4a49-b5c4-89ccbbe61ac3" providerId="ADAL" clId="{4CFC1DA1-C984-4158-B84E-5F835E73CCF7}" dt="2019-08-30T12:29:27.338" v="10" actId="20577"/>
          <ac:spMkLst>
            <pc:docMk/>
            <pc:sldMk cId="4159834968" sldId="259"/>
            <ac:spMk id="8" creationId="{390E9722-9D19-41AC-B61E-15DABCC6B57E}"/>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94A33A7-5D25-4510-AE94-083C9B52884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a:extLst>
              <a:ext uri="{FF2B5EF4-FFF2-40B4-BE49-F238E27FC236}">
                <a16:creationId xmlns:a16="http://schemas.microsoft.com/office/drawing/2014/main" id="{0B970B6A-5C93-42DD-B29D-4F14116DAE6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8E6A7D1-8FBC-485E-8B27-15711CFA4B8A}" type="datetimeFigureOut">
              <a:rPr lang="de-DE" smtClean="0"/>
              <a:t>26.11.2020</a:t>
            </a:fld>
            <a:endParaRPr lang="de-DE"/>
          </a:p>
        </p:txBody>
      </p:sp>
      <p:sp>
        <p:nvSpPr>
          <p:cNvPr id="4" name="Footer Placeholder 3">
            <a:extLst>
              <a:ext uri="{FF2B5EF4-FFF2-40B4-BE49-F238E27FC236}">
                <a16:creationId xmlns:a16="http://schemas.microsoft.com/office/drawing/2014/main" id="{592EE600-AA84-4B23-AB8B-2833C680D66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Slide Number Placeholder 4">
            <a:extLst>
              <a:ext uri="{FF2B5EF4-FFF2-40B4-BE49-F238E27FC236}">
                <a16:creationId xmlns:a16="http://schemas.microsoft.com/office/drawing/2014/main" id="{75566380-B9F8-4537-B271-1A669BE828D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1C844F0-1523-41F5-87EB-CFD94DDFC8B2}" type="slidenum">
              <a:rPr lang="de-DE" smtClean="0"/>
              <a:t>‹#›</a:t>
            </a:fld>
            <a:endParaRPr lang="de-DE"/>
          </a:p>
        </p:txBody>
      </p:sp>
    </p:spTree>
    <p:extLst>
      <p:ext uri="{BB962C8B-B14F-4D97-AF65-F5344CB8AC3E}">
        <p14:creationId xmlns:p14="http://schemas.microsoft.com/office/powerpoint/2010/main" val="33362694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8A7530-256F-4BA6-B21E-3C641760B1D4}" type="datetimeFigureOut">
              <a:rPr lang="de-DE" smtClean="0"/>
              <a:t>26.11.2020</a:t>
            </a:fld>
            <a:endParaRPr lang="de-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68790-3B45-40A7-A745-18ED7FB589B8}" type="slidenum">
              <a:rPr lang="de-DE" smtClean="0"/>
              <a:t>‹#›</a:t>
            </a:fld>
            <a:endParaRPr lang="de-DE"/>
          </a:p>
        </p:txBody>
      </p:sp>
    </p:spTree>
    <p:extLst>
      <p:ext uri="{BB962C8B-B14F-4D97-AF65-F5344CB8AC3E}">
        <p14:creationId xmlns:p14="http://schemas.microsoft.com/office/powerpoint/2010/main" val="3532866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digitale-lernwerkstatt.com/"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AB62514A-D87F-4347-A64C-7D22A7C417CF}" type="slidenum">
              <a:rPr lang="de-DE" smtClean="0"/>
              <a:t>3</a:t>
            </a:fld>
            <a:endParaRPr lang="de-DE"/>
          </a:p>
        </p:txBody>
      </p:sp>
    </p:spTree>
    <p:extLst>
      <p:ext uri="{BB962C8B-B14F-4D97-AF65-F5344CB8AC3E}">
        <p14:creationId xmlns:p14="http://schemas.microsoft.com/office/powerpoint/2010/main" val="21244821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a:t>Hinweise:</a:t>
            </a:r>
          </a:p>
          <a:p>
            <a:endParaRPr lang="de-DE"/>
          </a:p>
          <a:p>
            <a:r>
              <a:rPr lang="de-DE"/>
              <a:t>Einführendes Video zu digitalen Berufen im 21. Jahrhundert</a:t>
            </a:r>
          </a:p>
          <a:p>
            <a:endParaRPr lang="de-DE"/>
          </a:p>
        </p:txBody>
      </p:sp>
      <p:sp>
        <p:nvSpPr>
          <p:cNvPr id="4" name="Slide Number Placeholder 3"/>
          <p:cNvSpPr>
            <a:spLocks noGrp="1"/>
          </p:cNvSpPr>
          <p:nvPr>
            <p:ph type="sldNum" sz="quarter" idx="5"/>
          </p:nvPr>
        </p:nvSpPr>
        <p:spPr/>
        <p:txBody>
          <a:bodyPr/>
          <a:lstStyle/>
          <a:p>
            <a:fld id="{B0568790-3B45-40A7-A745-18ED7FB589B8}" type="slidenum">
              <a:rPr lang="de-DE" smtClean="0"/>
              <a:t>4</a:t>
            </a:fld>
            <a:endParaRPr lang="de-DE"/>
          </a:p>
        </p:txBody>
      </p:sp>
    </p:spTree>
    <p:extLst>
      <p:ext uri="{BB962C8B-B14F-4D97-AF65-F5344CB8AC3E}">
        <p14:creationId xmlns:p14="http://schemas.microsoft.com/office/powerpoint/2010/main" val="3870883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a:t>Hinweise:</a:t>
            </a:r>
          </a:p>
          <a:p>
            <a:r>
              <a:rPr lang="de-DE"/>
              <a:t>Einleitende Frage an Schüler*innen.</a:t>
            </a:r>
          </a:p>
          <a:p>
            <a:endParaRPr lang="de-DE"/>
          </a:p>
        </p:txBody>
      </p:sp>
      <p:sp>
        <p:nvSpPr>
          <p:cNvPr id="4" name="Slide Number Placeholder 3"/>
          <p:cNvSpPr>
            <a:spLocks noGrp="1"/>
          </p:cNvSpPr>
          <p:nvPr>
            <p:ph type="sldNum" sz="quarter" idx="5"/>
          </p:nvPr>
        </p:nvSpPr>
        <p:spPr/>
        <p:txBody>
          <a:bodyPr/>
          <a:lstStyle/>
          <a:p>
            <a:fld id="{B0568790-3B45-40A7-A745-18ED7FB589B8}" type="slidenum">
              <a:rPr lang="de-DE" smtClean="0"/>
              <a:t>5</a:t>
            </a:fld>
            <a:endParaRPr lang="de-DE"/>
          </a:p>
        </p:txBody>
      </p:sp>
    </p:spTree>
    <p:extLst>
      <p:ext uri="{BB962C8B-B14F-4D97-AF65-F5344CB8AC3E}">
        <p14:creationId xmlns:p14="http://schemas.microsoft.com/office/powerpoint/2010/main" val="2191595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Hinweise:</a:t>
            </a:r>
          </a:p>
          <a:p>
            <a:endParaRPr lang="de-DE" dirty="0"/>
          </a:p>
          <a:p>
            <a:r>
              <a:rPr lang="de-DE" sz="1200" b="0" i="0" kern="1200" dirty="0">
                <a:solidFill>
                  <a:schemeClr val="tx1"/>
                </a:solidFill>
                <a:effectLst/>
                <a:latin typeface="+mn-lt"/>
                <a:ea typeface="+mn-ea"/>
                <a:cs typeface="+mn-cs"/>
              </a:rPr>
              <a:t>Die Studiengemeinschaft Darmstadt und TNS Infratest befragten in ihrer gemeinsamen Studie 300 Personalverantwortliche aus deutschen Unternehmen befragt, welche digitalen Skills wichtig sind. </a:t>
            </a:r>
          </a:p>
          <a:p>
            <a:r>
              <a:rPr lang="de-DE" sz="1200" b="0" i="0" kern="1200" dirty="0">
                <a:solidFill>
                  <a:schemeClr val="tx1"/>
                </a:solidFill>
                <a:effectLst/>
                <a:latin typeface="+mn-lt"/>
                <a:ea typeface="+mn-ea"/>
                <a:cs typeface="+mn-cs"/>
              </a:rPr>
              <a:t>Die Daten zeigen, dass Arbeitnehmer mit entsprechenden Kenntnissen hochgeschätzt werden. Dementsprechend lohnt es sich auch für Schüler*innen einem Studiengang/Ausbildung zu absolvieren, der/die sich mit der Digitalisierung beschäftigt. </a:t>
            </a:r>
          </a:p>
          <a:p>
            <a:endParaRPr lang="de-DE" sz="1200" b="0" i="0" kern="1200" dirty="0">
              <a:solidFill>
                <a:schemeClr val="tx1"/>
              </a:solidFill>
              <a:effectLst/>
              <a:latin typeface="+mn-lt"/>
              <a:ea typeface="+mn-ea"/>
              <a:cs typeface="+mn-cs"/>
            </a:endParaRPr>
          </a:p>
          <a:p>
            <a:r>
              <a:rPr lang="de-DE" sz="1200" b="0" i="0" kern="1200" dirty="0">
                <a:solidFill>
                  <a:schemeClr val="tx1"/>
                </a:solidFill>
                <a:effectLst/>
                <a:latin typeface="+mn-lt"/>
                <a:ea typeface="+mn-ea"/>
                <a:cs typeface="+mn-cs"/>
              </a:rPr>
              <a:t>Die vollständige Studie findet sich hier: http://www.sgd.de/weiterbildungstrends.php</a:t>
            </a:r>
            <a:endParaRPr lang="de-DE" dirty="0"/>
          </a:p>
          <a:p>
            <a:endParaRPr lang="de-DE" dirty="0"/>
          </a:p>
        </p:txBody>
      </p:sp>
      <p:sp>
        <p:nvSpPr>
          <p:cNvPr id="4" name="Slide Number Placeholder 3"/>
          <p:cNvSpPr>
            <a:spLocks noGrp="1"/>
          </p:cNvSpPr>
          <p:nvPr>
            <p:ph type="sldNum" sz="quarter" idx="5"/>
          </p:nvPr>
        </p:nvSpPr>
        <p:spPr/>
        <p:txBody>
          <a:bodyPr/>
          <a:lstStyle/>
          <a:p>
            <a:fld id="{B0568790-3B45-40A7-A745-18ED7FB589B8}" type="slidenum">
              <a:rPr lang="de-DE" smtClean="0"/>
              <a:t>6</a:t>
            </a:fld>
            <a:endParaRPr lang="de-DE"/>
          </a:p>
        </p:txBody>
      </p:sp>
    </p:spTree>
    <p:extLst>
      <p:ext uri="{BB962C8B-B14F-4D97-AF65-F5344CB8AC3E}">
        <p14:creationId xmlns:p14="http://schemas.microsoft.com/office/powerpoint/2010/main" val="3938220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Hinweise:</a:t>
            </a:r>
          </a:p>
          <a:p>
            <a:endParaRPr lang="de-DE" dirty="0"/>
          </a:p>
          <a:p>
            <a:endParaRPr lang="de-DE" dirty="0"/>
          </a:p>
          <a:p>
            <a:r>
              <a:rPr lang="de-DE" dirty="0"/>
              <a:t>Dieser Test führt über die spontane Bewertung von Bildern zu Arbeitsbereichen, die den jeweiligen Test-Anwender</a:t>
            </a:r>
            <a:r>
              <a:rPr lang="de-DE" baseline="0" dirty="0"/>
              <a:t> interessieren. Man hat jeweils drei Sekunden Zeit, um zu entscheiden, ob einen das Bild (und der damit illustrierte Arbeitsbereich) anspricht oder nicht. Danach werden alle Arbeitsbereiche, die man mit einem Herz markiert hat eingeblendet. Jeder Arbeitsbereich besteht aus verschiedenen Tätigkeiten, die man auch bewerten kann. Auf dieser Basis werden dann Berufsprofile vorgeschlagen, die man sich im Einzelnen ansehen kann. Der Test ist optisch sehr ansprechend gestaltet und intuitiv aufgebaut.</a:t>
            </a:r>
          </a:p>
          <a:p>
            <a:endParaRPr lang="de-DE" baseline="0" dirty="0"/>
          </a:p>
          <a:p>
            <a:r>
              <a:rPr lang="de-DE" baseline="0" dirty="0"/>
              <a:t>Vorgehen</a:t>
            </a:r>
          </a:p>
          <a:p>
            <a:pPr marL="171450" indent="-171450">
              <a:buFontTx/>
              <a:buChar char="-"/>
            </a:pPr>
            <a:r>
              <a:rPr lang="de-DE" baseline="0" dirty="0"/>
              <a:t>Anmelden (Gast Account reicht)</a:t>
            </a:r>
          </a:p>
          <a:p>
            <a:pPr marL="171450" indent="-171450">
              <a:buFontTx/>
              <a:buChar char="-"/>
            </a:pPr>
            <a:r>
              <a:rPr lang="de-DE" baseline="0" dirty="0"/>
              <a:t>Mit der Gruppe ausmachen, dass jeder nacheinander ein Bild bewerten darf (Achtung, pro Bild hat man nur 3 Sekunden für die Bewertung, die Teilnehmer müssen aufmerksam sein). Wer an der Reihe ist sagt zum Beispiel „JA“, wenn ihm/ihr das Bild gefällt und „Nein“ wenn das Bild nicht gefällt.</a:t>
            </a:r>
          </a:p>
          <a:p>
            <a:pPr marL="171450" indent="-171450">
              <a:buFontTx/>
              <a:buChar char="-"/>
            </a:pPr>
            <a:r>
              <a:rPr lang="de-DE" baseline="0" dirty="0"/>
              <a:t>Am besten mit „Ich habe noch keine Ahnung“, also dem mittleren Button starten.</a:t>
            </a:r>
          </a:p>
          <a:p>
            <a:pPr marL="171450" indent="-171450">
              <a:buFontTx/>
              <a:buChar char="-"/>
            </a:pPr>
            <a:r>
              <a:rPr lang="de-DE" dirty="0"/>
              <a:t>Nachdem alle</a:t>
            </a:r>
            <a:r>
              <a:rPr lang="de-DE" baseline="0" dirty="0"/>
              <a:t> Bilder bewertet wurden, wird eine Auswahl an Berufsbereichen dargestellt. Diese für die nächste Auflockerungsübung aufheben und erst mal die nächsten Berufe vorstellen.</a:t>
            </a:r>
            <a:endParaRPr lang="de-DE" dirty="0"/>
          </a:p>
          <a:p>
            <a:endParaRPr lang="de-DE" dirty="0"/>
          </a:p>
        </p:txBody>
      </p:sp>
      <p:sp>
        <p:nvSpPr>
          <p:cNvPr id="4" name="Slide Number Placeholder 3"/>
          <p:cNvSpPr>
            <a:spLocks noGrp="1"/>
          </p:cNvSpPr>
          <p:nvPr>
            <p:ph type="sldNum" sz="quarter" idx="5"/>
          </p:nvPr>
        </p:nvSpPr>
        <p:spPr/>
        <p:txBody>
          <a:bodyPr/>
          <a:lstStyle/>
          <a:p>
            <a:fld id="{B0568790-3B45-40A7-A745-18ED7FB589B8}" type="slidenum">
              <a:rPr lang="de-DE" smtClean="0"/>
              <a:t>7</a:t>
            </a:fld>
            <a:endParaRPr lang="de-DE"/>
          </a:p>
        </p:txBody>
      </p:sp>
    </p:spTree>
    <p:extLst>
      <p:ext uri="{BB962C8B-B14F-4D97-AF65-F5344CB8AC3E}">
        <p14:creationId xmlns:p14="http://schemas.microsoft.com/office/powerpoint/2010/main" val="21244549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Hinweise</a:t>
            </a:r>
          </a:p>
          <a:p>
            <a:endParaRPr lang="de-DE" dirty="0"/>
          </a:p>
          <a:p>
            <a:r>
              <a:rPr lang="de-DE" dirty="0"/>
              <a:t>Hier</a:t>
            </a:r>
            <a:r>
              <a:rPr lang="de-DE" baseline="0" dirty="0"/>
              <a:t> werden anschließend 3 Arbeitsbereiche vorgestellt, die digital arbeiten. Hier kann pausieren und für jeden Bereich einen Ausbildungsberuf auf den nächsten Folien vorstellen </a:t>
            </a:r>
            <a:endParaRPr lang="de-DE" dirty="0"/>
          </a:p>
          <a:p>
            <a:endParaRPr lang="de-DE" dirty="0"/>
          </a:p>
        </p:txBody>
      </p:sp>
      <p:sp>
        <p:nvSpPr>
          <p:cNvPr id="4" name="Slide Number Placeholder 3"/>
          <p:cNvSpPr>
            <a:spLocks noGrp="1"/>
          </p:cNvSpPr>
          <p:nvPr>
            <p:ph type="sldNum" sz="quarter" idx="5"/>
          </p:nvPr>
        </p:nvSpPr>
        <p:spPr/>
        <p:txBody>
          <a:bodyPr/>
          <a:lstStyle/>
          <a:p>
            <a:fld id="{B0568790-3B45-40A7-A745-18ED7FB589B8}" type="slidenum">
              <a:rPr lang="de-DE" smtClean="0"/>
              <a:t>8</a:t>
            </a:fld>
            <a:endParaRPr lang="de-DE"/>
          </a:p>
        </p:txBody>
      </p:sp>
    </p:spTree>
    <p:extLst>
      <p:ext uri="{BB962C8B-B14F-4D97-AF65-F5344CB8AC3E}">
        <p14:creationId xmlns:p14="http://schemas.microsoft.com/office/powerpoint/2010/main" val="578012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Hinweise</a:t>
            </a:r>
            <a:br>
              <a:rPr lang="de-DE" dirty="0"/>
            </a:br>
            <a:endParaRPr lang="de-DE" dirty="0"/>
          </a:p>
          <a:p>
            <a:r>
              <a:rPr lang="de-DE" dirty="0"/>
              <a:t>Zwei mögliche Videos: </a:t>
            </a:r>
          </a:p>
          <a:p>
            <a:pPr marL="171450" indent="-171450">
              <a:buFontTx/>
              <a:buChar char="-"/>
            </a:pPr>
            <a:r>
              <a:rPr lang="de-DE" dirty="0"/>
              <a:t>https://www.youtube.com/watch?v=KfJ1K-p7IhI (plus: sehr gut aus der Perspektive eines</a:t>
            </a:r>
            <a:r>
              <a:rPr lang="de-DE" baseline="0" dirty="0"/>
              <a:t> Auszubildenden erzählt; minus: erwähnt ein konkretes Unternehmen (kurz am Anfang)</a:t>
            </a:r>
          </a:p>
          <a:p>
            <a:pPr marL="171450" indent="-171450">
              <a:buFontTx/>
              <a:buChar char="-"/>
            </a:pPr>
            <a:r>
              <a:rPr lang="de-DE" dirty="0"/>
              <a:t>https://www.youtube.com/watch?v=pj0AcWDSAHA (plus: geht stark auf die Weiterentwicklung</a:t>
            </a:r>
            <a:r>
              <a:rPr lang="de-DE" baseline="0" dirty="0"/>
              <a:t> des Berufs im Zuge der Digitalisierung ein; minus: etwas trocken da keine Azubi-Perspektive sondern eher wie eine Berichterstattung aufgebaut)</a:t>
            </a:r>
          </a:p>
          <a:p>
            <a:pPr marL="171450" indent="-171450">
              <a:buFontTx/>
              <a:buChar char="-"/>
            </a:pPr>
            <a:endParaRPr lang="de-DE" dirty="0"/>
          </a:p>
          <a:p>
            <a:endParaRPr lang="de-DE" dirty="0"/>
          </a:p>
          <a:p>
            <a:r>
              <a:rPr lang="de-DE" dirty="0"/>
              <a:t>Weitere</a:t>
            </a:r>
            <a:r>
              <a:rPr lang="de-DE" baseline="0" dirty="0"/>
              <a:t> Details im Word-Dokument. Hinweis für die Teilnehmer: Mit diesem Job kann man in Medienunternehmen aber auch im Marketing arbeiten. Unternehmen müssen in der digitalen Welt perfekt digital Auftreten. Sie müssen immer die neuesten digitalen Kommunikationsmedien nutzen und top aktuelle Inhalte und Angebote liefern. Gleichzeitig legen die Kunden immer mehr Wert darauf, dass sie personalisierte Inhalte erhalten. </a:t>
            </a:r>
          </a:p>
          <a:p>
            <a:endParaRPr lang="de-DE" dirty="0"/>
          </a:p>
        </p:txBody>
      </p:sp>
      <p:sp>
        <p:nvSpPr>
          <p:cNvPr id="4" name="Slide Number Placeholder 3"/>
          <p:cNvSpPr>
            <a:spLocks noGrp="1"/>
          </p:cNvSpPr>
          <p:nvPr>
            <p:ph type="sldNum" sz="quarter" idx="5"/>
          </p:nvPr>
        </p:nvSpPr>
        <p:spPr/>
        <p:txBody>
          <a:bodyPr/>
          <a:lstStyle/>
          <a:p>
            <a:fld id="{B0568790-3B45-40A7-A745-18ED7FB589B8}" type="slidenum">
              <a:rPr lang="de-DE" smtClean="0"/>
              <a:t>9</a:t>
            </a:fld>
            <a:endParaRPr lang="de-DE"/>
          </a:p>
        </p:txBody>
      </p:sp>
    </p:spTree>
    <p:extLst>
      <p:ext uri="{BB962C8B-B14F-4D97-AF65-F5344CB8AC3E}">
        <p14:creationId xmlns:p14="http://schemas.microsoft.com/office/powerpoint/2010/main" val="6089590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Hinweise:</a:t>
            </a:r>
          </a:p>
          <a:p>
            <a:endParaRPr lang="de-DE" dirty="0"/>
          </a:p>
          <a:p>
            <a:r>
              <a:rPr lang="de-DE" baseline="0" dirty="0"/>
              <a:t>Kein offizieller Job aus dem Lexikon der Ausbildungsberufe. Denkbar ist aber, dass dieser Beruf auf dem Job des Mediengestalters aufbaut. Mit diesem Job kann man in allen Unternehmen arbeiten, die im Internet / auf Social Media präsent sind. Diese Präsenz wird immer wichtiger, um beim Konsumenten Aufmerksamkeit zu erzeugen und als Unternehmen relevant zu bleiben.</a:t>
            </a:r>
            <a:endParaRPr lang="de-DE" dirty="0"/>
          </a:p>
          <a:p>
            <a:endParaRPr lang="de-DE" dirty="0"/>
          </a:p>
        </p:txBody>
      </p:sp>
      <p:sp>
        <p:nvSpPr>
          <p:cNvPr id="4" name="Slide Number Placeholder 3"/>
          <p:cNvSpPr>
            <a:spLocks noGrp="1"/>
          </p:cNvSpPr>
          <p:nvPr>
            <p:ph type="sldNum" sz="quarter" idx="5"/>
          </p:nvPr>
        </p:nvSpPr>
        <p:spPr/>
        <p:txBody>
          <a:bodyPr/>
          <a:lstStyle/>
          <a:p>
            <a:fld id="{B0568790-3B45-40A7-A745-18ED7FB589B8}" type="slidenum">
              <a:rPr lang="de-DE" smtClean="0"/>
              <a:t>10</a:t>
            </a:fld>
            <a:endParaRPr lang="de-DE"/>
          </a:p>
        </p:txBody>
      </p:sp>
    </p:spTree>
    <p:extLst>
      <p:ext uri="{BB962C8B-B14F-4D97-AF65-F5344CB8AC3E}">
        <p14:creationId xmlns:p14="http://schemas.microsoft.com/office/powerpoint/2010/main" val="8455607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Hinweise:</a:t>
            </a:r>
          </a:p>
          <a:p>
            <a:endParaRPr lang="de-DE" dirty="0"/>
          </a:p>
          <a:p>
            <a:r>
              <a:rPr lang="de-DE" baseline="0" dirty="0"/>
              <a:t>Mit diesem Job kann man Beschäftigung in so gut wie allen Wirtschaftsbereichen finden. Technisches Wissen wird hier vorausgesetzt aber auch Kreativität und ein Gespür dafür, was Verbraucher als Angebot von Unternehmen erwarten. Mobile Programme in Form von Apps werden für Unternehmen immer wichtiger, weil sie dadurch zusätzliche Dienstleistungen anbieten und ihre statischen Produkte erweitern können.</a:t>
            </a:r>
            <a:endParaRPr lang="de-DE" dirty="0"/>
          </a:p>
          <a:p>
            <a:endParaRPr lang="de-DE" dirty="0"/>
          </a:p>
        </p:txBody>
      </p:sp>
      <p:sp>
        <p:nvSpPr>
          <p:cNvPr id="4" name="Slide Number Placeholder 3"/>
          <p:cNvSpPr>
            <a:spLocks noGrp="1"/>
          </p:cNvSpPr>
          <p:nvPr>
            <p:ph type="sldNum" sz="quarter" idx="5"/>
          </p:nvPr>
        </p:nvSpPr>
        <p:spPr/>
        <p:txBody>
          <a:bodyPr/>
          <a:lstStyle/>
          <a:p>
            <a:fld id="{B0568790-3B45-40A7-A745-18ED7FB589B8}" type="slidenum">
              <a:rPr lang="de-DE" smtClean="0"/>
              <a:t>11</a:t>
            </a:fld>
            <a:endParaRPr lang="de-DE"/>
          </a:p>
        </p:txBody>
      </p:sp>
    </p:spTree>
    <p:extLst>
      <p:ext uri="{BB962C8B-B14F-4D97-AF65-F5344CB8AC3E}">
        <p14:creationId xmlns:p14="http://schemas.microsoft.com/office/powerpoint/2010/main" val="35579355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a:t>Hinweise: </a:t>
            </a:r>
          </a:p>
          <a:p>
            <a:endParaRPr lang="de-DE"/>
          </a:p>
          <a:p>
            <a:pPr marL="0" marR="0" lvl="0" indent="0" algn="l" defTabSz="914400" rtl="0" eaLnBrk="1" fontAlgn="auto" latinLnBrk="0" hangingPunct="1">
              <a:lnSpc>
                <a:spcPct val="100000"/>
              </a:lnSpc>
              <a:spcBef>
                <a:spcPts val="0"/>
              </a:spcBef>
              <a:spcAft>
                <a:spcPts val="0"/>
              </a:spcAft>
              <a:buClrTx/>
              <a:buSzTx/>
              <a:buFontTx/>
              <a:buNone/>
              <a:tabLst/>
              <a:defRPr/>
            </a:pPr>
            <a:r>
              <a:rPr lang="de-DE"/>
              <a:t>Mögliche Übung für die</a:t>
            </a:r>
            <a:r>
              <a:rPr lang="de-DE" baseline="0"/>
              <a:t> Klasse: jede/r Schüler/in sucht sich einen der drei Bereiche aus (15 min), gibt in eigenen Worten die Tätigkeit wieder, die er/sie aus der vorgeschlagenen Berufe-Liste interessant findet und erläutert in einigen Sätzen, warum. Auch sollte der Ausbildungsaspekt kurz erläutert werden. Finden die Schüler keinen der Bereiche des Stichworts „digital“ interessant, kann man auch auf andere Keywords umsteigen. Zum Beispiel: IT oder Elektronik. Ansonsten empfiehlt es sich auch die Bilderwahl als ersten Schritt zugehen. Diese startet man zu Beginn auf dem Butten „Ich habe noch keine Ahnung“ </a:t>
            </a:r>
            <a:endParaRPr lang="de-DE"/>
          </a:p>
          <a:p>
            <a:endParaRPr lang="de-DE"/>
          </a:p>
        </p:txBody>
      </p:sp>
      <p:sp>
        <p:nvSpPr>
          <p:cNvPr id="4" name="Slide Number Placeholder 3"/>
          <p:cNvSpPr>
            <a:spLocks noGrp="1"/>
          </p:cNvSpPr>
          <p:nvPr>
            <p:ph type="sldNum" sz="quarter" idx="5"/>
          </p:nvPr>
        </p:nvSpPr>
        <p:spPr/>
        <p:txBody>
          <a:bodyPr/>
          <a:lstStyle/>
          <a:p>
            <a:fld id="{B0568790-3B45-40A7-A745-18ED7FB589B8}" type="slidenum">
              <a:rPr lang="de-DE" smtClean="0"/>
              <a:t>12</a:t>
            </a:fld>
            <a:endParaRPr lang="de-DE"/>
          </a:p>
        </p:txBody>
      </p:sp>
    </p:spTree>
    <p:extLst>
      <p:ext uri="{BB962C8B-B14F-4D97-AF65-F5344CB8AC3E}">
        <p14:creationId xmlns:p14="http://schemas.microsoft.com/office/powerpoint/2010/main" val="9314357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solidFill>
                <a:effectLst/>
                <a:uLnTx/>
                <a:uFillTx/>
                <a:latin typeface="+mn-lt"/>
                <a:ea typeface="+mn-ea"/>
                <a:cs typeface="+mn-cs"/>
              </a:rPr>
              <a:t>Hinweise: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solidFill>
                <a:effectLst/>
                <a:uLnTx/>
                <a:uFillTx/>
                <a:latin typeface="+mn-lt"/>
                <a:ea typeface="+mn-ea"/>
                <a:cs typeface="+mn-cs"/>
              </a:rPr>
              <a:t>Zum Abschluss auf die Erwartungen eingehen, die die Teilnehmer für sich notiert haben oder die am Flipchart stehen. Konkret darauf eingehen und nachhaken, wo noch Fragen offen sind. </a:t>
            </a:r>
          </a:p>
          <a:p>
            <a:endParaRPr lang="de-DE"/>
          </a:p>
        </p:txBody>
      </p:sp>
      <p:sp>
        <p:nvSpPr>
          <p:cNvPr id="4" name="Slide Number Placeholder 3"/>
          <p:cNvSpPr>
            <a:spLocks noGrp="1"/>
          </p:cNvSpPr>
          <p:nvPr>
            <p:ph type="sldNum" sz="quarter" idx="5"/>
          </p:nvPr>
        </p:nvSpPr>
        <p:spPr/>
        <p:txBody>
          <a:bodyPr/>
          <a:lstStyle/>
          <a:p>
            <a:fld id="{B0568790-3B45-40A7-A745-18ED7FB589B8}" type="slidenum">
              <a:rPr lang="de-DE" smtClean="0"/>
              <a:t>14</a:t>
            </a:fld>
            <a:endParaRPr lang="de-DE"/>
          </a:p>
        </p:txBody>
      </p:sp>
    </p:spTree>
    <p:extLst>
      <p:ext uri="{BB962C8B-B14F-4D97-AF65-F5344CB8AC3E}">
        <p14:creationId xmlns:p14="http://schemas.microsoft.com/office/powerpoint/2010/main" val="2457526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Hinweise:</a:t>
            </a:r>
          </a:p>
          <a:p>
            <a:endParaRPr lang="de-DE" dirty="0"/>
          </a:p>
          <a:p>
            <a:r>
              <a:rPr lang="de-DE" dirty="0"/>
              <a:t>Es gibt auch die Möglichkeit dieses Modul auf der Seite </a:t>
            </a:r>
            <a:r>
              <a:rPr lang="de-DE" dirty="0">
                <a:hlinkClick r:id="rId3"/>
              </a:rPr>
              <a:t>www.digitale-lernwerkstatt.com</a:t>
            </a:r>
            <a:r>
              <a:rPr lang="de-DE" dirty="0"/>
              <a:t> den Schülern digital zu vermitteln.</a:t>
            </a:r>
            <a:r>
              <a:rPr lang="de-DE" baseline="0" dirty="0"/>
              <a:t> Die Schüler klicken sich am Computer eigenständig durch die Informationen durch. </a:t>
            </a:r>
            <a:endParaRPr lang="de-DE" dirty="0"/>
          </a:p>
          <a:p>
            <a:endParaRPr lang="de-DE" dirty="0"/>
          </a:p>
        </p:txBody>
      </p:sp>
      <p:sp>
        <p:nvSpPr>
          <p:cNvPr id="4" name="Slide Number Placeholder 3"/>
          <p:cNvSpPr>
            <a:spLocks noGrp="1"/>
          </p:cNvSpPr>
          <p:nvPr>
            <p:ph type="sldNum" sz="quarter" idx="5"/>
          </p:nvPr>
        </p:nvSpPr>
        <p:spPr/>
        <p:txBody>
          <a:bodyPr/>
          <a:lstStyle/>
          <a:p>
            <a:fld id="{AB62514A-D87F-4347-A64C-7D22A7C417CF}" type="slidenum">
              <a:rPr lang="de-DE" smtClean="0"/>
              <a:t>15</a:t>
            </a:fld>
            <a:endParaRPr lang="de-DE"/>
          </a:p>
        </p:txBody>
      </p:sp>
    </p:spTree>
    <p:extLst>
      <p:ext uri="{BB962C8B-B14F-4D97-AF65-F5344CB8AC3E}">
        <p14:creationId xmlns:p14="http://schemas.microsoft.com/office/powerpoint/2010/main" val="39107792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a:t>Hinweise: </a:t>
            </a:r>
          </a:p>
          <a:p>
            <a:endParaRPr lang="de-DE"/>
          </a:p>
          <a:p>
            <a:r>
              <a:rPr lang="de-DE"/>
              <a:t>Weitere</a:t>
            </a:r>
            <a:r>
              <a:rPr lang="de-DE" baseline="0"/>
              <a:t> Details im Word-Dokument. Hinweis für die Teilnehmer: Mit diesem Job kann man in Marktforschungsunternehmen arbeiten aber auch in Unternehmen, die eigene Recherchen und Studien lancieren, zum Beispiel für Marketingzwecke. Da die Digitalisierung auch ein soziokulturelles Phänomen ist, das Unternehmen verstehen müssen, um ihre Produkt- und Servicepalette darauf abzustimmen wird dies sicherlich ein wichtiges Berufsbild und die Fähigkeiten sehr gefragt sein.</a:t>
            </a:r>
            <a:endParaRPr lang="de-DE"/>
          </a:p>
          <a:p>
            <a:endParaRPr lang="de-DE"/>
          </a:p>
        </p:txBody>
      </p:sp>
      <p:sp>
        <p:nvSpPr>
          <p:cNvPr id="4" name="Slide Number Placeholder 3"/>
          <p:cNvSpPr>
            <a:spLocks noGrp="1"/>
          </p:cNvSpPr>
          <p:nvPr>
            <p:ph type="sldNum" sz="quarter" idx="5"/>
          </p:nvPr>
        </p:nvSpPr>
        <p:spPr/>
        <p:txBody>
          <a:bodyPr/>
          <a:lstStyle/>
          <a:p>
            <a:fld id="{B0568790-3B45-40A7-A745-18ED7FB589B8}" type="slidenum">
              <a:rPr lang="de-DE" smtClean="0"/>
              <a:t>18</a:t>
            </a:fld>
            <a:endParaRPr lang="de-DE"/>
          </a:p>
        </p:txBody>
      </p:sp>
    </p:spTree>
    <p:extLst>
      <p:ext uri="{BB962C8B-B14F-4D97-AF65-F5344CB8AC3E}">
        <p14:creationId xmlns:p14="http://schemas.microsoft.com/office/powerpoint/2010/main" val="28799951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a:t>Hinweise: </a:t>
            </a:r>
          </a:p>
          <a:p>
            <a:endParaRPr lang="de-DE"/>
          </a:p>
          <a:p>
            <a:r>
              <a:rPr lang="de-DE"/>
              <a:t>Weitere</a:t>
            </a:r>
            <a:r>
              <a:rPr lang="de-DE" baseline="0"/>
              <a:t> Details im Word-Dokument. Hinweis für die Teilnehmer: Mit diesem Job kann man in allen produzierenden Unternehmen arbeiten, aber auch in der Verkehrs- und Energiewirtschaft. </a:t>
            </a:r>
            <a:endParaRPr lang="de-DE"/>
          </a:p>
          <a:p>
            <a:endParaRPr lang="de-DE"/>
          </a:p>
        </p:txBody>
      </p:sp>
      <p:sp>
        <p:nvSpPr>
          <p:cNvPr id="4" name="Slide Number Placeholder 3"/>
          <p:cNvSpPr>
            <a:spLocks noGrp="1"/>
          </p:cNvSpPr>
          <p:nvPr>
            <p:ph type="sldNum" sz="quarter" idx="5"/>
          </p:nvPr>
        </p:nvSpPr>
        <p:spPr/>
        <p:txBody>
          <a:bodyPr/>
          <a:lstStyle/>
          <a:p>
            <a:fld id="{B0568790-3B45-40A7-A745-18ED7FB589B8}" type="slidenum">
              <a:rPr lang="de-DE" smtClean="0"/>
              <a:t>19</a:t>
            </a:fld>
            <a:endParaRPr lang="de-DE"/>
          </a:p>
        </p:txBody>
      </p:sp>
    </p:spTree>
    <p:extLst>
      <p:ext uri="{BB962C8B-B14F-4D97-AF65-F5344CB8AC3E}">
        <p14:creationId xmlns:p14="http://schemas.microsoft.com/office/powerpoint/2010/main" val="38163864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a:t>Hinweise: </a:t>
            </a:r>
          </a:p>
          <a:p>
            <a:endParaRPr lang="de-DE"/>
          </a:p>
          <a:p>
            <a:r>
              <a:rPr lang="de-DE"/>
              <a:t>Weitere</a:t>
            </a:r>
            <a:r>
              <a:rPr lang="de-DE" baseline="0"/>
              <a:t> Details im Word-Dokument. Hinweis für die Teilnehmer: Mit diesem Job kann man Beschäftigung in so gut wie allen Wirtschaftsbereichen finden. Das technische Verständnis, das Informatikkaufleute erlernen ist eine wichtige Grundlage, um im Zeitalter der Digitalisierung auch Quereinsteigerjobs zu finden, weil man das IT-Wissen gut mit den verschiedensten anderen Inhalten verknüpfen kann.</a:t>
            </a:r>
            <a:endParaRPr lang="de-DE"/>
          </a:p>
          <a:p>
            <a:endParaRPr lang="de-DE"/>
          </a:p>
        </p:txBody>
      </p:sp>
      <p:sp>
        <p:nvSpPr>
          <p:cNvPr id="4" name="Slide Number Placeholder 3"/>
          <p:cNvSpPr>
            <a:spLocks noGrp="1"/>
          </p:cNvSpPr>
          <p:nvPr>
            <p:ph type="sldNum" sz="quarter" idx="5"/>
          </p:nvPr>
        </p:nvSpPr>
        <p:spPr/>
        <p:txBody>
          <a:bodyPr/>
          <a:lstStyle/>
          <a:p>
            <a:fld id="{B0568790-3B45-40A7-A745-18ED7FB589B8}" type="slidenum">
              <a:rPr lang="de-DE" smtClean="0"/>
              <a:t>20</a:t>
            </a:fld>
            <a:endParaRPr lang="de-DE"/>
          </a:p>
        </p:txBody>
      </p:sp>
    </p:spTree>
    <p:extLst>
      <p:ext uri="{BB962C8B-B14F-4D97-AF65-F5344CB8AC3E}">
        <p14:creationId xmlns:p14="http://schemas.microsoft.com/office/powerpoint/2010/main" val="25053238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Hinweise: </a:t>
            </a:r>
          </a:p>
          <a:p>
            <a:endParaRPr lang="de-DE" dirty="0"/>
          </a:p>
          <a:p>
            <a:r>
              <a:rPr lang="de-DE" dirty="0"/>
              <a:t>Video: https://www.youtube.com/watch?v=e1W13KI18aY&amp;list=PLuxgzHkn4wvJrEJQ4QmAcCnMwGrCjXrfG#t=87 (4:24</a:t>
            </a:r>
            <a:r>
              <a:rPr lang="de-DE" baseline="0" dirty="0"/>
              <a:t> min; laufen lassen bis 3:45, danach kommt nur Abspann mit Versprechern)</a:t>
            </a:r>
            <a:endParaRPr lang="de-DE" dirty="0"/>
          </a:p>
          <a:p>
            <a:endParaRPr lang="de-DE" dirty="0"/>
          </a:p>
          <a:p>
            <a:endParaRPr lang="de-DE" dirty="0"/>
          </a:p>
          <a:p>
            <a:r>
              <a:rPr lang="de-DE" dirty="0"/>
              <a:t>Weitere</a:t>
            </a:r>
            <a:r>
              <a:rPr lang="de-DE" baseline="0" dirty="0"/>
              <a:t> Details im Word-Dokument. Hinweis für die Teilnehmer: Mit diesem Job kann man in allen produzierenden Unternehmen arbeiten. Es ist einer der führenden Berufe, wenn es um Digitalisierung geht, weil er sich mit einer Vielzahl neuer Technologien beschäftigt und diese im Unternehmen einsetzt. Besonders interessant wird es bei dem Einsatz von Robotern und der Planung für Mensch-Maschine Teams.</a:t>
            </a:r>
            <a:endParaRPr lang="de-DE" dirty="0"/>
          </a:p>
          <a:p>
            <a:endParaRPr lang="de-DE" dirty="0"/>
          </a:p>
        </p:txBody>
      </p:sp>
      <p:sp>
        <p:nvSpPr>
          <p:cNvPr id="4" name="Slide Number Placeholder 3"/>
          <p:cNvSpPr>
            <a:spLocks noGrp="1"/>
          </p:cNvSpPr>
          <p:nvPr>
            <p:ph type="sldNum" sz="quarter" idx="5"/>
          </p:nvPr>
        </p:nvSpPr>
        <p:spPr/>
        <p:txBody>
          <a:bodyPr/>
          <a:lstStyle/>
          <a:p>
            <a:fld id="{B0568790-3B45-40A7-A745-18ED7FB589B8}" type="slidenum">
              <a:rPr lang="de-DE" smtClean="0"/>
              <a:t>21</a:t>
            </a:fld>
            <a:endParaRPr lang="de-DE"/>
          </a:p>
        </p:txBody>
      </p:sp>
    </p:spTree>
    <p:extLst>
      <p:ext uri="{BB962C8B-B14F-4D97-AF65-F5344CB8AC3E}">
        <p14:creationId xmlns:p14="http://schemas.microsoft.com/office/powerpoint/2010/main" val="34858100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D060373-5565-4212-9B8B-3A419FF6620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8234"/>
            <a:ext cx="12192000" cy="6858000"/>
          </a:xfrm>
          <a:prstGeom prst="rect">
            <a:avLst/>
          </a:prstGeom>
        </p:spPr>
      </p:pic>
      <p:sp>
        <p:nvSpPr>
          <p:cNvPr id="2" name="Title 1">
            <a:extLst>
              <a:ext uri="{FF2B5EF4-FFF2-40B4-BE49-F238E27FC236}">
                <a16:creationId xmlns:a16="http://schemas.microsoft.com/office/drawing/2014/main" id="{DA91C95E-1F60-4FFE-951E-955247E1E80C}"/>
              </a:ext>
            </a:extLst>
          </p:cNvPr>
          <p:cNvSpPr>
            <a:spLocks noGrp="1"/>
          </p:cNvSpPr>
          <p:nvPr>
            <p:ph type="ctrTitle"/>
          </p:nvPr>
        </p:nvSpPr>
        <p:spPr>
          <a:xfrm>
            <a:off x="839788" y="1139492"/>
            <a:ext cx="9144000" cy="2387600"/>
          </a:xfrm>
        </p:spPr>
        <p:txBody>
          <a:bodyPr anchor="b">
            <a:normAutofit/>
          </a:bodyPr>
          <a:lstStyle>
            <a:lvl1pPr algn="l">
              <a:defRPr sz="6600" b="1">
                <a:latin typeface="+mj-lt"/>
              </a:defRPr>
            </a:lvl1pPr>
          </a:lstStyle>
          <a:p>
            <a:endParaRPr lang="de-DE" dirty="0"/>
          </a:p>
        </p:txBody>
      </p:sp>
      <p:sp>
        <p:nvSpPr>
          <p:cNvPr id="3" name="Subtitle 2">
            <a:extLst>
              <a:ext uri="{FF2B5EF4-FFF2-40B4-BE49-F238E27FC236}">
                <a16:creationId xmlns:a16="http://schemas.microsoft.com/office/drawing/2014/main" id="{E43D1D47-C51E-4BE4-BC39-63F5EED0BFED}"/>
              </a:ext>
            </a:extLst>
          </p:cNvPr>
          <p:cNvSpPr>
            <a:spLocks noGrp="1"/>
          </p:cNvSpPr>
          <p:nvPr>
            <p:ph type="subTitle" idx="1"/>
          </p:nvPr>
        </p:nvSpPr>
        <p:spPr>
          <a:xfrm>
            <a:off x="839788" y="3527092"/>
            <a:ext cx="9144000" cy="1655762"/>
          </a:xfrm>
        </p:spPr>
        <p:txBody>
          <a:bodyPr>
            <a:normAutofit/>
          </a:bodyPr>
          <a:lstStyle>
            <a:lvl1pPr marL="0" indent="0" algn="l">
              <a:buNone/>
              <a:defRPr sz="48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de-DE" dirty="0"/>
          </a:p>
        </p:txBody>
      </p:sp>
      <p:sp>
        <p:nvSpPr>
          <p:cNvPr id="5" name="Footer Placeholder 4">
            <a:extLst>
              <a:ext uri="{FF2B5EF4-FFF2-40B4-BE49-F238E27FC236}">
                <a16:creationId xmlns:a16="http://schemas.microsoft.com/office/drawing/2014/main" id="{FAC8A9A6-7606-463C-A46F-29027323BCF9}"/>
              </a:ext>
            </a:extLst>
          </p:cNvPr>
          <p:cNvSpPr>
            <a:spLocks noGrp="1"/>
          </p:cNvSpPr>
          <p:nvPr>
            <p:ph type="ftr" sz="quarter" idx="11"/>
          </p:nvPr>
        </p:nvSpPr>
        <p:spPr/>
        <p:txBody>
          <a:bodyPr/>
          <a:lstStyle/>
          <a:p>
            <a:endParaRPr lang="de-DE" dirty="0"/>
          </a:p>
        </p:txBody>
      </p:sp>
      <p:sp>
        <p:nvSpPr>
          <p:cNvPr id="9" name="AMC_Footer">
            <a:extLst>
              <a:ext uri="{FF2B5EF4-FFF2-40B4-BE49-F238E27FC236}">
                <a16:creationId xmlns:a16="http://schemas.microsoft.com/office/drawing/2014/main" id="{1CF029F6-4DD9-4EA3-9B74-4EA2C6E36FE7}"/>
              </a:ext>
            </a:extLst>
          </p:cNvPr>
          <p:cNvSpPr txBox="1">
            <a:spLocks/>
          </p:cNvSpPr>
          <p:nvPr userDrawn="1"/>
        </p:nvSpPr>
        <p:spPr>
          <a:xfrm>
            <a:off x="838200" y="6420366"/>
            <a:ext cx="2941384" cy="602217"/>
          </a:xfrm>
          <a:prstGeom prst="rect">
            <a:avLst/>
          </a:prstGeom>
        </p:spPr>
        <p:txBody>
          <a:bodyPr lIns="0" tIns="27000" rIns="0" bIns="0">
            <a:noAutofit/>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pPr marL="0" marR="0" lvl="0" indent="0" algn="l" defTabSz="81533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effectLst/>
                <a:uLnTx/>
                <a:uFillTx/>
                <a:latin typeface="+mn-lt"/>
                <a:ea typeface="+mn-ea"/>
                <a:cs typeface="+mn-cs"/>
              </a:rPr>
              <a:t>Copyright © 2019 Accenture  All rights reserved</a:t>
            </a:r>
            <a:r>
              <a:rPr kumimoji="0" lang="de-DE" sz="1000" b="0" i="0" u="none" strike="noStrike" kern="1200" cap="none" spc="0" normalizeH="0" baseline="0" noProof="0" dirty="0">
                <a:ln>
                  <a:noFill/>
                </a:ln>
                <a:solidFill>
                  <a:srgbClr val="919191"/>
                </a:solidFill>
                <a:effectLst/>
                <a:uLnTx/>
                <a:uFillTx/>
                <a:latin typeface="+mn-lt"/>
                <a:ea typeface="+mn-ea"/>
                <a:cs typeface="+mn-cs"/>
              </a:rPr>
              <a:t>.</a:t>
            </a:r>
          </a:p>
        </p:txBody>
      </p:sp>
    </p:spTree>
    <p:extLst>
      <p:ext uri="{BB962C8B-B14F-4D97-AF65-F5344CB8AC3E}">
        <p14:creationId xmlns:p14="http://schemas.microsoft.com/office/powerpoint/2010/main" val="1760923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orange">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117DF-A610-40F2-A6AF-5E51D9D54254}"/>
              </a:ext>
            </a:extLst>
          </p:cNvPr>
          <p:cNvSpPr>
            <a:spLocks noGrp="1"/>
          </p:cNvSpPr>
          <p:nvPr>
            <p:ph type="title"/>
          </p:nvPr>
        </p:nvSpPr>
        <p:spPr>
          <a:xfrm>
            <a:off x="839788" y="406881"/>
            <a:ext cx="10515600" cy="1325563"/>
          </a:xfrm>
        </p:spPr>
        <p:txBody>
          <a:bodyPr/>
          <a:lstStyle>
            <a:lvl1pPr>
              <a:defRPr>
                <a:latin typeface="+mj-lt"/>
                <a:cs typeface="Calibri" panose="020F0502020204030204" pitchFamily="34" charset="0"/>
              </a:defRPr>
            </a:lvl1pPr>
          </a:lstStyle>
          <a:p>
            <a:r>
              <a:rPr lang="en-US" dirty="0"/>
              <a:t>Click to edit Master title style</a:t>
            </a:r>
            <a:endParaRPr lang="de-DE" dirty="0"/>
          </a:p>
        </p:txBody>
      </p:sp>
      <p:sp>
        <p:nvSpPr>
          <p:cNvPr id="3" name="Content Placeholder 2">
            <a:extLst>
              <a:ext uri="{FF2B5EF4-FFF2-40B4-BE49-F238E27FC236}">
                <a16:creationId xmlns:a16="http://schemas.microsoft.com/office/drawing/2014/main" id="{159A34BA-1F3A-4C9E-9AB3-14C3B39CC1F1}"/>
              </a:ext>
            </a:extLst>
          </p:cNvPr>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5" name="Footer Placeholder 4">
            <a:extLst>
              <a:ext uri="{FF2B5EF4-FFF2-40B4-BE49-F238E27FC236}">
                <a16:creationId xmlns:a16="http://schemas.microsoft.com/office/drawing/2014/main" id="{49ADEE16-D874-453C-B10F-6FC0551C3495}"/>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A669C2BF-4604-4162-8C72-6FC43E836F2A}"/>
              </a:ext>
            </a:extLst>
          </p:cNvPr>
          <p:cNvSpPr>
            <a:spLocks noGrp="1"/>
          </p:cNvSpPr>
          <p:nvPr>
            <p:ph type="sldNum" sz="quarter" idx="12"/>
          </p:nvPr>
        </p:nvSpPr>
        <p:spPr/>
        <p:txBody>
          <a:bodyPr/>
          <a:lstStyle/>
          <a:p>
            <a:fld id="{F89DD9CB-275F-4CA2-9703-A265EA73BB11}" type="slidenum">
              <a:rPr lang="de-DE" smtClean="0"/>
              <a:t>‹#›</a:t>
            </a:fld>
            <a:endParaRPr lang="de-DE"/>
          </a:p>
        </p:txBody>
      </p:sp>
    </p:spTree>
    <p:extLst>
      <p:ext uri="{BB962C8B-B14F-4D97-AF65-F5344CB8AC3E}">
        <p14:creationId xmlns:p14="http://schemas.microsoft.com/office/powerpoint/2010/main" val="3802088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orange">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117DF-A610-40F2-A6AF-5E51D9D54254}"/>
              </a:ext>
            </a:extLst>
          </p:cNvPr>
          <p:cNvSpPr>
            <a:spLocks noGrp="1"/>
          </p:cNvSpPr>
          <p:nvPr>
            <p:ph type="title"/>
          </p:nvPr>
        </p:nvSpPr>
        <p:spPr>
          <a:xfrm>
            <a:off x="839788" y="406881"/>
            <a:ext cx="10515600" cy="1325563"/>
          </a:xfrm>
        </p:spPr>
        <p:txBody>
          <a:bodyPr/>
          <a:lstStyle>
            <a:lvl1pPr>
              <a:defRPr>
                <a:latin typeface="+mj-lt"/>
                <a:cs typeface="Calibri" panose="020F0502020204030204" pitchFamily="34" charset="0"/>
              </a:defRPr>
            </a:lvl1pPr>
          </a:lstStyle>
          <a:p>
            <a:r>
              <a:rPr lang="en-US" dirty="0"/>
              <a:t>Click to edit Master title style</a:t>
            </a:r>
            <a:endParaRPr lang="de-DE" dirty="0"/>
          </a:p>
        </p:txBody>
      </p:sp>
      <p:sp>
        <p:nvSpPr>
          <p:cNvPr id="5" name="Footer Placeholder 4">
            <a:extLst>
              <a:ext uri="{FF2B5EF4-FFF2-40B4-BE49-F238E27FC236}">
                <a16:creationId xmlns:a16="http://schemas.microsoft.com/office/drawing/2014/main" id="{49ADEE16-D874-453C-B10F-6FC0551C3495}"/>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A669C2BF-4604-4162-8C72-6FC43E836F2A}"/>
              </a:ext>
            </a:extLst>
          </p:cNvPr>
          <p:cNvSpPr>
            <a:spLocks noGrp="1"/>
          </p:cNvSpPr>
          <p:nvPr>
            <p:ph type="sldNum" sz="quarter" idx="12"/>
          </p:nvPr>
        </p:nvSpPr>
        <p:spPr/>
        <p:txBody>
          <a:bodyPr/>
          <a:lstStyle/>
          <a:p>
            <a:fld id="{F89DD9CB-275F-4CA2-9703-A265EA73BB11}" type="slidenum">
              <a:rPr lang="de-DE" smtClean="0"/>
              <a:t>‹#›</a:t>
            </a:fld>
            <a:endParaRPr lang="de-DE"/>
          </a:p>
        </p:txBody>
      </p:sp>
    </p:spTree>
    <p:extLst>
      <p:ext uri="{BB962C8B-B14F-4D97-AF65-F5344CB8AC3E}">
        <p14:creationId xmlns:p14="http://schemas.microsoft.com/office/powerpoint/2010/main" val="2811285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weis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117DF-A610-40F2-A6AF-5E51D9D54254}"/>
              </a:ext>
            </a:extLst>
          </p:cNvPr>
          <p:cNvSpPr>
            <a:spLocks noGrp="1"/>
          </p:cNvSpPr>
          <p:nvPr>
            <p:ph type="title"/>
          </p:nvPr>
        </p:nvSpPr>
        <p:spPr>
          <a:xfrm>
            <a:off x="838200" y="406881"/>
            <a:ext cx="10515600" cy="1325563"/>
          </a:xfrm>
        </p:spPr>
        <p:txBody>
          <a:bodyPr/>
          <a:lstStyle>
            <a:lvl1pPr>
              <a:defRPr>
                <a:latin typeface="+mj-lt"/>
              </a:defRPr>
            </a:lvl1pPr>
          </a:lstStyle>
          <a:p>
            <a:r>
              <a:rPr lang="en-US" dirty="0"/>
              <a:t>Click to edit Master title style</a:t>
            </a:r>
            <a:endParaRPr lang="de-DE" dirty="0"/>
          </a:p>
        </p:txBody>
      </p:sp>
      <p:sp>
        <p:nvSpPr>
          <p:cNvPr id="3" name="Content Placeholder 2">
            <a:extLst>
              <a:ext uri="{FF2B5EF4-FFF2-40B4-BE49-F238E27FC236}">
                <a16:creationId xmlns:a16="http://schemas.microsoft.com/office/drawing/2014/main" id="{159A34BA-1F3A-4C9E-9AB3-14C3B39CC1F1}"/>
              </a:ext>
            </a:extLst>
          </p:cNvPr>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5" name="Footer Placeholder 4">
            <a:extLst>
              <a:ext uri="{FF2B5EF4-FFF2-40B4-BE49-F238E27FC236}">
                <a16:creationId xmlns:a16="http://schemas.microsoft.com/office/drawing/2014/main" id="{49ADEE16-D874-453C-B10F-6FC0551C3495}"/>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A669C2BF-4604-4162-8C72-6FC43E836F2A}"/>
              </a:ext>
            </a:extLst>
          </p:cNvPr>
          <p:cNvSpPr>
            <a:spLocks noGrp="1"/>
          </p:cNvSpPr>
          <p:nvPr>
            <p:ph type="sldNum" sz="quarter" idx="12"/>
          </p:nvPr>
        </p:nvSpPr>
        <p:spPr/>
        <p:txBody>
          <a:bodyPr/>
          <a:lstStyle/>
          <a:p>
            <a:fld id="{F89DD9CB-275F-4CA2-9703-A265EA73BB11}" type="slidenum">
              <a:rPr lang="de-DE" smtClean="0"/>
              <a:t>‹#›</a:t>
            </a:fld>
            <a:endParaRPr lang="de-DE"/>
          </a:p>
        </p:txBody>
      </p:sp>
    </p:spTree>
    <p:extLst>
      <p:ext uri="{BB962C8B-B14F-4D97-AF65-F5344CB8AC3E}">
        <p14:creationId xmlns:p14="http://schemas.microsoft.com/office/powerpoint/2010/main" val="2382717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weis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117DF-A610-40F2-A6AF-5E51D9D54254}"/>
              </a:ext>
            </a:extLst>
          </p:cNvPr>
          <p:cNvSpPr>
            <a:spLocks noGrp="1"/>
          </p:cNvSpPr>
          <p:nvPr>
            <p:ph type="title"/>
          </p:nvPr>
        </p:nvSpPr>
        <p:spPr>
          <a:xfrm>
            <a:off x="838200" y="406881"/>
            <a:ext cx="10515600" cy="1325563"/>
          </a:xfrm>
        </p:spPr>
        <p:txBody>
          <a:bodyPr/>
          <a:lstStyle>
            <a:lvl1pPr>
              <a:defRPr>
                <a:latin typeface="+mj-lt"/>
              </a:defRPr>
            </a:lvl1pPr>
          </a:lstStyle>
          <a:p>
            <a:r>
              <a:rPr lang="en-US" dirty="0"/>
              <a:t>Click to edit Master title style</a:t>
            </a:r>
            <a:endParaRPr lang="de-DE" dirty="0"/>
          </a:p>
        </p:txBody>
      </p:sp>
      <p:sp>
        <p:nvSpPr>
          <p:cNvPr id="5" name="Footer Placeholder 4">
            <a:extLst>
              <a:ext uri="{FF2B5EF4-FFF2-40B4-BE49-F238E27FC236}">
                <a16:creationId xmlns:a16="http://schemas.microsoft.com/office/drawing/2014/main" id="{49ADEE16-D874-453C-B10F-6FC0551C3495}"/>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A669C2BF-4604-4162-8C72-6FC43E836F2A}"/>
              </a:ext>
            </a:extLst>
          </p:cNvPr>
          <p:cNvSpPr>
            <a:spLocks noGrp="1"/>
          </p:cNvSpPr>
          <p:nvPr>
            <p:ph type="sldNum" sz="quarter" idx="12"/>
          </p:nvPr>
        </p:nvSpPr>
        <p:spPr/>
        <p:txBody>
          <a:bodyPr/>
          <a:lstStyle/>
          <a:p>
            <a:fld id="{F89DD9CB-275F-4CA2-9703-A265EA73BB11}" type="slidenum">
              <a:rPr lang="de-DE" smtClean="0"/>
              <a:t>‹#›</a:t>
            </a:fld>
            <a:endParaRPr lang="de-DE"/>
          </a:p>
        </p:txBody>
      </p:sp>
    </p:spTree>
    <p:extLst>
      <p:ext uri="{BB962C8B-B14F-4D97-AF65-F5344CB8AC3E}">
        <p14:creationId xmlns:p14="http://schemas.microsoft.com/office/powerpoint/2010/main" val="3367794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lamp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117DF-A610-40F2-A6AF-5E51D9D54254}"/>
              </a:ext>
            </a:extLst>
          </p:cNvPr>
          <p:cNvSpPr>
            <a:spLocks noGrp="1"/>
          </p:cNvSpPr>
          <p:nvPr>
            <p:ph type="title"/>
          </p:nvPr>
        </p:nvSpPr>
        <p:spPr>
          <a:xfrm>
            <a:off x="838200" y="406881"/>
            <a:ext cx="10515600" cy="1325563"/>
          </a:xfrm>
        </p:spPr>
        <p:txBody>
          <a:bodyPr/>
          <a:lstStyle>
            <a:lvl1pPr>
              <a:defRPr>
                <a:latin typeface="+mj-lt"/>
              </a:defRPr>
            </a:lvl1pPr>
          </a:lstStyle>
          <a:p>
            <a:r>
              <a:rPr lang="en-US" dirty="0"/>
              <a:t>Click to edit Master title style</a:t>
            </a:r>
            <a:endParaRPr lang="de-DE" dirty="0"/>
          </a:p>
        </p:txBody>
      </p:sp>
      <p:sp>
        <p:nvSpPr>
          <p:cNvPr id="3" name="Content Placeholder 2">
            <a:extLst>
              <a:ext uri="{FF2B5EF4-FFF2-40B4-BE49-F238E27FC236}">
                <a16:creationId xmlns:a16="http://schemas.microsoft.com/office/drawing/2014/main" id="{159A34BA-1F3A-4C9E-9AB3-14C3B39CC1F1}"/>
              </a:ext>
            </a:extLst>
          </p:cNvPr>
          <p:cNvSpPr>
            <a:spLocks noGrp="1"/>
          </p:cNvSpPr>
          <p:nvPr>
            <p:ph idx="1"/>
          </p:nvPr>
        </p:nvSpPr>
        <p:spPr/>
        <p:txBody>
          <a:bodyPr>
            <a:normAutofit/>
          </a:bodyPr>
          <a:lstStyle>
            <a:lvl1pPr>
              <a:defRPr sz="2400">
                <a:latin typeface="+mn-lt"/>
              </a:defRPr>
            </a:lvl1pPr>
            <a:lvl2pPr>
              <a:defRPr sz="2000">
                <a:latin typeface="+mn-lt"/>
              </a:defRPr>
            </a:lvl2pPr>
            <a:lvl3pPr>
              <a:defRPr sz="1800">
                <a:latin typeface="+mn-lt"/>
              </a:defRPr>
            </a:lvl3pPr>
            <a:lvl4pPr>
              <a:defRPr sz="1600">
                <a:latin typeface="+mn-lt"/>
              </a:defRPr>
            </a:lvl4pPr>
            <a:lvl5pPr>
              <a:defRPr sz="16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5" name="Footer Placeholder 4">
            <a:extLst>
              <a:ext uri="{FF2B5EF4-FFF2-40B4-BE49-F238E27FC236}">
                <a16:creationId xmlns:a16="http://schemas.microsoft.com/office/drawing/2014/main" id="{49ADEE16-D874-453C-B10F-6FC0551C3495}"/>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A669C2BF-4604-4162-8C72-6FC43E836F2A}"/>
              </a:ext>
            </a:extLst>
          </p:cNvPr>
          <p:cNvSpPr>
            <a:spLocks noGrp="1"/>
          </p:cNvSpPr>
          <p:nvPr>
            <p:ph type="sldNum" sz="quarter" idx="12"/>
          </p:nvPr>
        </p:nvSpPr>
        <p:spPr/>
        <p:txBody>
          <a:bodyPr/>
          <a:lstStyle/>
          <a:p>
            <a:fld id="{F89DD9CB-275F-4CA2-9703-A265EA73BB11}" type="slidenum">
              <a:rPr lang="de-DE" smtClean="0"/>
              <a:t>‹#›</a:t>
            </a:fld>
            <a:endParaRPr lang="de-DE"/>
          </a:p>
        </p:txBody>
      </p:sp>
      <p:pic>
        <p:nvPicPr>
          <p:cNvPr id="7" name="Content Placeholder 3">
            <a:extLst>
              <a:ext uri="{FF2B5EF4-FFF2-40B4-BE49-F238E27FC236}">
                <a16:creationId xmlns:a16="http://schemas.microsoft.com/office/drawing/2014/main" id="{C936FF59-91C5-4476-88BE-0937B3EBD974}"/>
              </a:ext>
            </a:extLst>
          </p:cNvPr>
          <p:cNvPicPr>
            <a:picLocks noChangeAspect="1"/>
          </p:cNvPicPr>
          <p:nvPr userDrawn="1"/>
        </p:nvPicPr>
        <p:blipFill rotWithShape="1">
          <a:blip r:embed="rId2" cstate="screen">
            <a:alphaModFix amt="69000"/>
            <a:extLst>
              <a:ext uri="{28A0092B-C50C-407E-A947-70E740481C1C}">
                <a14:useLocalDpi xmlns:a14="http://schemas.microsoft.com/office/drawing/2010/main"/>
              </a:ext>
            </a:extLst>
          </a:blip>
          <a:srcRect/>
          <a:stretch/>
        </p:blipFill>
        <p:spPr>
          <a:xfrm>
            <a:off x="7946720" y="533400"/>
            <a:ext cx="4899640" cy="5791200"/>
          </a:xfrm>
          <a:prstGeom prst="rect">
            <a:avLst/>
          </a:prstGeom>
        </p:spPr>
      </p:pic>
    </p:spTree>
    <p:extLst>
      <p:ext uri="{BB962C8B-B14F-4D97-AF65-F5344CB8AC3E}">
        <p14:creationId xmlns:p14="http://schemas.microsoft.com/office/powerpoint/2010/main" val="1302810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mädche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290DF46-9CDA-4101-9D9C-5E93CC9EADC7}"/>
              </a:ext>
            </a:extLst>
          </p:cNvPr>
          <p:cNvPicPr>
            <a:picLocks noChangeAspect="1"/>
          </p:cNvPicPr>
          <p:nvPr userDrawn="1"/>
        </p:nvPicPr>
        <p:blipFill rotWithShape="1">
          <a:blip r:embed="rId2" cstate="screen">
            <a:alphaModFix amt="45000"/>
            <a:extLst>
              <a:ext uri="{28A0092B-C50C-407E-A947-70E740481C1C}">
                <a14:useLocalDpi xmlns:a14="http://schemas.microsoft.com/office/drawing/2010/main"/>
              </a:ext>
            </a:extLst>
          </a:blip>
          <a:srcRect/>
          <a:stretch/>
        </p:blipFill>
        <p:spPr>
          <a:xfrm>
            <a:off x="1541907" y="1235829"/>
            <a:ext cx="10331116" cy="5958153"/>
          </a:xfrm>
          <a:prstGeom prst="rect">
            <a:avLst/>
          </a:prstGeom>
        </p:spPr>
      </p:pic>
      <p:sp>
        <p:nvSpPr>
          <p:cNvPr id="2" name="Title 1">
            <a:extLst>
              <a:ext uri="{FF2B5EF4-FFF2-40B4-BE49-F238E27FC236}">
                <a16:creationId xmlns:a16="http://schemas.microsoft.com/office/drawing/2014/main" id="{0ACE6ACA-6389-4F9F-A2D1-F2EDCECFBA34}"/>
              </a:ext>
            </a:extLst>
          </p:cNvPr>
          <p:cNvSpPr>
            <a:spLocks noGrp="1"/>
          </p:cNvSpPr>
          <p:nvPr>
            <p:ph type="title"/>
          </p:nvPr>
        </p:nvSpPr>
        <p:spPr>
          <a:xfrm>
            <a:off x="839788" y="407655"/>
            <a:ext cx="10515600" cy="1325563"/>
          </a:xfrm>
        </p:spPr>
        <p:txBody>
          <a:bodyPr/>
          <a:lstStyle>
            <a:lvl1pPr>
              <a:defRPr>
                <a:latin typeface="+mj-lt"/>
              </a:defRPr>
            </a:lvl1pPr>
          </a:lstStyle>
          <a:p>
            <a:r>
              <a:rPr lang="en-US" dirty="0"/>
              <a:t>Click to edit Master title style</a:t>
            </a:r>
            <a:endParaRPr lang="de-DE" dirty="0"/>
          </a:p>
        </p:txBody>
      </p:sp>
      <p:sp>
        <p:nvSpPr>
          <p:cNvPr id="4" name="Footer Placeholder 3">
            <a:extLst>
              <a:ext uri="{FF2B5EF4-FFF2-40B4-BE49-F238E27FC236}">
                <a16:creationId xmlns:a16="http://schemas.microsoft.com/office/drawing/2014/main" id="{15B5713A-563D-4C90-A029-87050068CEA6}"/>
              </a:ext>
            </a:extLst>
          </p:cNvPr>
          <p:cNvSpPr>
            <a:spLocks noGrp="1"/>
          </p:cNvSpPr>
          <p:nvPr>
            <p:ph type="ftr" sz="quarter" idx="11"/>
          </p:nvPr>
        </p:nvSpPr>
        <p:spPr/>
        <p:txBody>
          <a:bodyPr/>
          <a:lstStyle/>
          <a:p>
            <a:endParaRPr lang="de-DE"/>
          </a:p>
        </p:txBody>
      </p:sp>
      <p:sp>
        <p:nvSpPr>
          <p:cNvPr id="5" name="Slide Number Placeholder 4">
            <a:extLst>
              <a:ext uri="{FF2B5EF4-FFF2-40B4-BE49-F238E27FC236}">
                <a16:creationId xmlns:a16="http://schemas.microsoft.com/office/drawing/2014/main" id="{3BCB8BDE-8687-4BF4-BF9A-6FC334D0759E}"/>
              </a:ext>
            </a:extLst>
          </p:cNvPr>
          <p:cNvSpPr>
            <a:spLocks noGrp="1"/>
          </p:cNvSpPr>
          <p:nvPr>
            <p:ph type="sldNum" sz="quarter" idx="12"/>
          </p:nvPr>
        </p:nvSpPr>
        <p:spPr/>
        <p:txBody>
          <a:bodyPr/>
          <a:lstStyle/>
          <a:p>
            <a:fld id="{F89DD9CB-275F-4CA2-9703-A265EA73BB11}" type="slidenum">
              <a:rPr lang="de-DE" smtClean="0"/>
              <a:t>‹#›</a:t>
            </a:fld>
            <a:endParaRPr lang="de-DE"/>
          </a:p>
        </p:txBody>
      </p:sp>
      <p:sp>
        <p:nvSpPr>
          <p:cNvPr id="8" name="Content Placeholder 2">
            <a:extLst>
              <a:ext uri="{FF2B5EF4-FFF2-40B4-BE49-F238E27FC236}">
                <a16:creationId xmlns:a16="http://schemas.microsoft.com/office/drawing/2014/main" id="{E3430721-D2B7-4010-86A0-5E7186DE052B}"/>
              </a:ext>
            </a:extLst>
          </p:cNvPr>
          <p:cNvSpPr>
            <a:spLocks noGrp="1"/>
          </p:cNvSpPr>
          <p:nvPr>
            <p:ph idx="1"/>
          </p:nvPr>
        </p:nvSpPr>
        <p:spPr>
          <a:xfrm>
            <a:off x="838200" y="1823300"/>
            <a:ext cx="10515600" cy="435133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Tree>
    <p:extLst>
      <p:ext uri="{BB962C8B-B14F-4D97-AF65-F5344CB8AC3E}">
        <p14:creationId xmlns:p14="http://schemas.microsoft.com/office/powerpoint/2010/main" val="32220408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robot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E6ACA-6389-4F9F-A2D1-F2EDCECFBA34}"/>
              </a:ext>
            </a:extLst>
          </p:cNvPr>
          <p:cNvSpPr>
            <a:spLocks noGrp="1"/>
          </p:cNvSpPr>
          <p:nvPr>
            <p:ph type="title"/>
          </p:nvPr>
        </p:nvSpPr>
        <p:spPr/>
        <p:txBody>
          <a:bodyPr/>
          <a:lstStyle>
            <a:lvl1pPr>
              <a:defRPr>
                <a:latin typeface="+mj-lt"/>
              </a:defRPr>
            </a:lvl1pPr>
          </a:lstStyle>
          <a:p>
            <a:r>
              <a:rPr lang="en-US" dirty="0"/>
              <a:t>Click to edit Master title style</a:t>
            </a:r>
            <a:endParaRPr lang="de-DE" dirty="0"/>
          </a:p>
        </p:txBody>
      </p:sp>
      <p:sp>
        <p:nvSpPr>
          <p:cNvPr id="4" name="Footer Placeholder 3">
            <a:extLst>
              <a:ext uri="{FF2B5EF4-FFF2-40B4-BE49-F238E27FC236}">
                <a16:creationId xmlns:a16="http://schemas.microsoft.com/office/drawing/2014/main" id="{15B5713A-563D-4C90-A029-87050068CEA6}"/>
              </a:ext>
            </a:extLst>
          </p:cNvPr>
          <p:cNvSpPr>
            <a:spLocks noGrp="1"/>
          </p:cNvSpPr>
          <p:nvPr>
            <p:ph type="ftr" sz="quarter" idx="11"/>
          </p:nvPr>
        </p:nvSpPr>
        <p:spPr/>
        <p:txBody>
          <a:bodyPr/>
          <a:lstStyle/>
          <a:p>
            <a:endParaRPr lang="de-DE" dirty="0"/>
          </a:p>
        </p:txBody>
      </p:sp>
      <p:sp>
        <p:nvSpPr>
          <p:cNvPr id="5" name="Slide Number Placeholder 4">
            <a:extLst>
              <a:ext uri="{FF2B5EF4-FFF2-40B4-BE49-F238E27FC236}">
                <a16:creationId xmlns:a16="http://schemas.microsoft.com/office/drawing/2014/main" id="{3BCB8BDE-8687-4BF4-BF9A-6FC334D0759E}"/>
              </a:ext>
            </a:extLst>
          </p:cNvPr>
          <p:cNvSpPr>
            <a:spLocks noGrp="1"/>
          </p:cNvSpPr>
          <p:nvPr>
            <p:ph type="sldNum" sz="quarter" idx="12"/>
          </p:nvPr>
        </p:nvSpPr>
        <p:spPr/>
        <p:txBody>
          <a:bodyPr/>
          <a:lstStyle/>
          <a:p>
            <a:fld id="{F89DD9CB-275F-4CA2-9703-A265EA73BB11}" type="slidenum">
              <a:rPr lang="de-DE" smtClean="0"/>
              <a:t>‹#›</a:t>
            </a:fld>
            <a:endParaRPr lang="de-DE"/>
          </a:p>
        </p:txBody>
      </p:sp>
      <p:pic>
        <p:nvPicPr>
          <p:cNvPr id="7" name="Picture 6">
            <a:extLst>
              <a:ext uri="{FF2B5EF4-FFF2-40B4-BE49-F238E27FC236}">
                <a16:creationId xmlns:a16="http://schemas.microsoft.com/office/drawing/2014/main" id="{E290DF46-9CDA-4101-9D9C-5E93CC9EADC7}"/>
              </a:ext>
            </a:extLst>
          </p:cNvPr>
          <p:cNvPicPr>
            <a:picLocks noChangeAspect="1"/>
          </p:cNvPicPr>
          <p:nvPr userDrawn="1"/>
        </p:nvPicPr>
        <p:blipFill>
          <a:blip r:embed="rId2" cstate="screen">
            <a:alphaModFix amt="30000"/>
            <a:extLst>
              <a:ext uri="{28A0092B-C50C-407E-A947-70E740481C1C}">
                <a14:useLocalDpi xmlns:a14="http://schemas.microsoft.com/office/drawing/2010/main"/>
              </a:ext>
            </a:extLst>
          </a:blip>
          <a:stretch>
            <a:fillRect/>
          </a:stretch>
        </p:blipFill>
        <p:spPr>
          <a:xfrm>
            <a:off x="5107405" y="2187074"/>
            <a:ext cx="7006390" cy="4670926"/>
          </a:xfrm>
          <a:prstGeom prst="rect">
            <a:avLst/>
          </a:prstGeom>
        </p:spPr>
      </p:pic>
      <p:sp>
        <p:nvSpPr>
          <p:cNvPr id="8" name="Content Placeholder 2">
            <a:extLst>
              <a:ext uri="{FF2B5EF4-FFF2-40B4-BE49-F238E27FC236}">
                <a16:creationId xmlns:a16="http://schemas.microsoft.com/office/drawing/2014/main" id="{36B00A57-F87D-4563-8CDE-4290D0B2A0DB}"/>
              </a:ext>
            </a:extLst>
          </p:cNvPr>
          <p:cNvSpPr>
            <a:spLocks noGrp="1"/>
          </p:cNvSpPr>
          <p:nvPr>
            <p:ph idx="1"/>
          </p:nvPr>
        </p:nvSpPr>
        <p:spPr>
          <a:xfrm>
            <a:off x="838200" y="1823300"/>
            <a:ext cx="10515600" cy="435133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Tree>
    <p:extLst>
      <p:ext uri="{BB962C8B-B14F-4D97-AF65-F5344CB8AC3E}">
        <p14:creationId xmlns:p14="http://schemas.microsoft.com/office/powerpoint/2010/main" val="914407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desk">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290DF46-9CDA-4101-9D9C-5E93CC9EADC7}"/>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p:blipFill>
        <p:spPr>
          <a:xfrm>
            <a:off x="-1190847" y="1"/>
            <a:ext cx="13673822" cy="7806036"/>
          </a:xfrm>
          <a:prstGeom prst="rect">
            <a:avLst/>
          </a:prstGeom>
        </p:spPr>
      </p:pic>
      <p:sp>
        <p:nvSpPr>
          <p:cNvPr id="2" name="Title 1">
            <a:extLst>
              <a:ext uri="{FF2B5EF4-FFF2-40B4-BE49-F238E27FC236}">
                <a16:creationId xmlns:a16="http://schemas.microsoft.com/office/drawing/2014/main" id="{0ACE6ACA-6389-4F9F-A2D1-F2EDCECFBA34}"/>
              </a:ext>
            </a:extLst>
          </p:cNvPr>
          <p:cNvSpPr>
            <a:spLocks noGrp="1"/>
          </p:cNvSpPr>
          <p:nvPr>
            <p:ph type="title"/>
          </p:nvPr>
        </p:nvSpPr>
        <p:spPr/>
        <p:txBody>
          <a:bodyPr/>
          <a:lstStyle>
            <a:lvl1pPr>
              <a:defRPr>
                <a:latin typeface="+mj-lt"/>
              </a:defRPr>
            </a:lvl1pPr>
          </a:lstStyle>
          <a:p>
            <a:r>
              <a:rPr lang="en-US" dirty="0"/>
              <a:t>Click to edit Master title style</a:t>
            </a:r>
            <a:endParaRPr lang="de-DE" dirty="0"/>
          </a:p>
        </p:txBody>
      </p:sp>
      <p:sp>
        <p:nvSpPr>
          <p:cNvPr id="4" name="Footer Placeholder 3">
            <a:extLst>
              <a:ext uri="{FF2B5EF4-FFF2-40B4-BE49-F238E27FC236}">
                <a16:creationId xmlns:a16="http://schemas.microsoft.com/office/drawing/2014/main" id="{15B5713A-563D-4C90-A029-87050068CEA6}"/>
              </a:ext>
            </a:extLst>
          </p:cNvPr>
          <p:cNvSpPr>
            <a:spLocks noGrp="1"/>
          </p:cNvSpPr>
          <p:nvPr>
            <p:ph type="ftr" sz="quarter" idx="11"/>
          </p:nvPr>
        </p:nvSpPr>
        <p:spPr/>
        <p:txBody>
          <a:bodyPr/>
          <a:lstStyle/>
          <a:p>
            <a:endParaRPr lang="de-DE"/>
          </a:p>
        </p:txBody>
      </p:sp>
      <p:sp>
        <p:nvSpPr>
          <p:cNvPr id="5" name="Slide Number Placeholder 4">
            <a:extLst>
              <a:ext uri="{FF2B5EF4-FFF2-40B4-BE49-F238E27FC236}">
                <a16:creationId xmlns:a16="http://schemas.microsoft.com/office/drawing/2014/main" id="{3BCB8BDE-8687-4BF4-BF9A-6FC334D0759E}"/>
              </a:ext>
            </a:extLst>
          </p:cNvPr>
          <p:cNvSpPr>
            <a:spLocks noGrp="1"/>
          </p:cNvSpPr>
          <p:nvPr>
            <p:ph type="sldNum" sz="quarter" idx="12"/>
          </p:nvPr>
        </p:nvSpPr>
        <p:spPr/>
        <p:txBody>
          <a:bodyPr/>
          <a:lstStyle/>
          <a:p>
            <a:fld id="{F89DD9CB-275F-4CA2-9703-A265EA73BB11}" type="slidenum">
              <a:rPr lang="de-DE" smtClean="0"/>
              <a:t>‹#›</a:t>
            </a:fld>
            <a:endParaRPr lang="de-DE"/>
          </a:p>
        </p:txBody>
      </p:sp>
      <p:sp>
        <p:nvSpPr>
          <p:cNvPr id="8" name="Content Placeholder 2">
            <a:extLst>
              <a:ext uri="{FF2B5EF4-FFF2-40B4-BE49-F238E27FC236}">
                <a16:creationId xmlns:a16="http://schemas.microsoft.com/office/drawing/2014/main" id="{132188ED-3C6F-4F67-A105-8C03509F561B}"/>
              </a:ext>
            </a:extLst>
          </p:cNvPr>
          <p:cNvSpPr>
            <a:spLocks noGrp="1"/>
          </p:cNvSpPr>
          <p:nvPr>
            <p:ph idx="1"/>
          </p:nvPr>
        </p:nvSpPr>
        <p:spPr>
          <a:xfrm>
            <a:off x="838200" y="1823300"/>
            <a:ext cx="10515600" cy="435133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Tree>
    <p:extLst>
      <p:ext uri="{BB962C8B-B14F-4D97-AF65-F5344CB8AC3E}">
        <p14:creationId xmlns:p14="http://schemas.microsoft.com/office/powerpoint/2010/main" val="20761000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orange">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1B95D-8159-4519-A970-06EB74C8E15D}"/>
              </a:ext>
            </a:extLst>
          </p:cNvPr>
          <p:cNvSpPr>
            <a:spLocks noGrp="1"/>
          </p:cNvSpPr>
          <p:nvPr>
            <p:ph type="title"/>
          </p:nvPr>
        </p:nvSpPr>
        <p:spPr>
          <a:xfrm>
            <a:off x="839788" y="410368"/>
            <a:ext cx="10515600" cy="1325563"/>
          </a:xfrm>
        </p:spPr>
        <p:txBody>
          <a:bodyPr/>
          <a:lstStyle>
            <a:lvl1pPr>
              <a:defRPr>
                <a:latin typeface="+mj-lt"/>
              </a:defRPr>
            </a:lvl1pPr>
          </a:lstStyle>
          <a:p>
            <a:r>
              <a:rPr lang="en-US" dirty="0"/>
              <a:t>Click to edit Master title style</a:t>
            </a:r>
            <a:endParaRPr lang="de-DE" dirty="0"/>
          </a:p>
        </p:txBody>
      </p:sp>
      <p:sp>
        <p:nvSpPr>
          <p:cNvPr id="3" name="Content Placeholder 2">
            <a:extLst>
              <a:ext uri="{FF2B5EF4-FFF2-40B4-BE49-F238E27FC236}">
                <a16:creationId xmlns:a16="http://schemas.microsoft.com/office/drawing/2014/main" id="{0905D2B2-1A1F-40B0-83B5-0780B4AEFEDD}"/>
              </a:ext>
            </a:extLst>
          </p:cNvPr>
          <p:cNvSpPr>
            <a:spLocks noGrp="1"/>
          </p:cNvSpPr>
          <p:nvPr>
            <p:ph sz="half" idx="1"/>
          </p:nvPr>
        </p:nvSpPr>
        <p:spPr>
          <a:xfrm>
            <a:off x="838200" y="1825625"/>
            <a:ext cx="5181600" cy="4351338"/>
          </a:xfrm>
          <a:solidFill>
            <a:schemeClr val="accent4"/>
          </a:solidFill>
        </p:spPr>
        <p:txBody>
          <a:bodyPr>
            <a:normAutofit/>
          </a:bodyPr>
          <a:lstStyle>
            <a:lvl1pPr>
              <a:defRPr sz="2000">
                <a:latin typeface="+mn-lt"/>
              </a:defRPr>
            </a:lvl1pPr>
            <a:lvl2pPr>
              <a:defRPr sz="1800">
                <a:latin typeface="Graphik" panose="020B0503030202060203" pitchFamily="34" charset="0"/>
              </a:defRPr>
            </a:lvl2pPr>
            <a:lvl3pPr>
              <a:defRPr sz="1600">
                <a:latin typeface="Graphik" panose="020B0503030202060203" pitchFamily="34" charset="0"/>
              </a:defRPr>
            </a:lvl3pPr>
            <a:lvl4pPr>
              <a:defRPr sz="1400">
                <a:latin typeface="Graphik" panose="020B0503030202060203" pitchFamily="34" charset="0"/>
              </a:defRPr>
            </a:lvl4pPr>
            <a:lvl5pPr>
              <a:defRPr sz="1400">
                <a:latin typeface="Graphik" panose="020B050303020206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4" name="Content Placeholder 3">
            <a:extLst>
              <a:ext uri="{FF2B5EF4-FFF2-40B4-BE49-F238E27FC236}">
                <a16:creationId xmlns:a16="http://schemas.microsoft.com/office/drawing/2014/main" id="{5A8641BC-BE72-4905-B3F3-4C0EDA09C569}"/>
              </a:ext>
            </a:extLst>
          </p:cNvPr>
          <p:cNvSpPr>
            <a:spLocks noGrp="1"/>
          </p:cNvSpPr>
          <p:nvPr>
            <p:ph sz="half" idx="2"/>
          </p:nvPr>
        </p:nvSpPr>
        <p:spPr>
          <a:xfrm>
            <a:off x="6172200" y="1825625"/>
            <a:ext cx="5181600" cy="4351338"/>
          </a:xfrm>
          <a:solidFill>
            <a:schemeClr val="accent4"/>
          </a:solidFill>
        </p:spPr>
        <p:txBody>
          <a:bodyPr/>
          <a:lstStyle>
            <a:lvl1pPr>
              <a:defRPr sz="2000">
                <a:latin typeface="+mn-lt"/>
              </a:defRPr>
            </a:lvl1pPr>
            <a:lvl2pPr>
              <a:defRPr sz="1800">
                <a:latin typeface="+mn-lt"/>
              </a:defRPr>
            </a:lvl2pPr>
            <a:lvl3pPr>
              <a:defRPr sz="1600">
                <a:latin typeface="+mn-lt"/>
              </a:defRPr>
            </a:lvl3pPr>
            <a:lvl4pPr>
              <a:defRPr sz="1400">
                <a:latin typeface="+mn-lt"/>
              </a:defRPr>
            </a:lvl4pPr>
            <a:lvl5pPr>
              <a:defRPr sz="14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6" name="Footer Placeholder 5">
            <a:extLst>
              <a:ext uri="{FF2B5EF4-FFF2-40B4-BE49-F238E27FC236}">
                <a16:creationId xmlns:a16="http://schemas.microsoft.com/office/drawing/2014/main" id="{D7F39782-CF5B-4277-94CB-E7FD3AE04820}"/>
              </a:ext>
            </a:extLst>
          </p:cNvPr>
          <p:cNvSpPr>
            <a:spLocks noGrp="1"/>
          </p:cNvSpPr>
          <p:nvPr>
            <p:ph type="ftr" sz="quarter" idx="11"/>
          </p:nvPr>
        </p:nvSpPr>
        <p:spPr/>
        <p:txBody>
          <a:bodyPr/>
          <a:lstStyle/>
          <a:p>
            <a:endParaRPr lang="de-DE"/>
          </a:p>
        </p:txBody>
      </p:sp>
      <p:sp>
        <p:nvSpPr>
          <p:cNvPr id="7" name="Slide Number Placeholder 6">
            <a:extLst>
              <a:ext uri="{FF2B5EF4-FFF2-40B4-BE49-F238E27FC236}">
                <a16:creationId xmlns:a16="http://schemas.microsoft.com/office/drawing/2014/main" id="{1F663053-698E-4BFD-8F24-C656168770F1}"/>
              </a:ext>
            </a:extLst>
          </p:cNvPr>
          <p:cNvSpPr>
            <a:spLocks noGrp="1"/>
          </p:cNvSpPr>
          <p:nvPr>
            <p:ph type="sldNum" sz="quarter" idx="12"/>
          </p:nvPr>
        </p:nvSpPr>
        <p:spPr/>
        <p:txBody>
          <a:bodyPr/>
          <a:lstStyle/>
          <a:p>
            <a:fld id="{F89DD9CB-275F-4CA2-9703-A265EA73BB11}" type="slidenum">
              <a:rPr lang="de-DE" smtClean="0"/>
              <a:t>‹#›</a:t>
            </a:fld>
            <a:endParaRPr lang="de-DE"/>
          </a:p>
        </p:txBody>
      </p:sp>
    </p:spTree>
    <p:extLst>
      <p:ext uri="{BB962C8B-B14F-4D97-AF65-F5344CB8AC3E}">
        <p14:creationId xmlns:p14="http://schemas.microsoft.com/office/powerpoint/2010/main" val="2037768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pic">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1B95D-8159-4519-A970-06EB74C8E15D}"/>
              </a:ext>
            </a:extLst>
          </p:cNvPr>
          <p:cNvSpPr>
            <a:spLocks noGrp="1"/>
          </p:cNvSpPr>
          <p:nvPr>
            <p:ph type="title"/>
          </p:nvPr>
        </p:nvSpPr>
        <p:spPr>
          <a:xfrm>
            <a:off x="839788" y="410368"/>
            <a:ext cx="5180012" cy="1325563"/>
          </a:xfrm>
        </p:spPr>
        <p:txBody>
          <a:bodyPr/>
          <a:lstStyle>
            <a:lvl1pPr>
              <a:defRPr>
                <a:latin typeface="+mj-lt"/>
              </a:defRPr>
            </a:lvl1pPr>
          </a:lstStyle>
          <a:p>
            <a:r>
              <a:rPr lang="en-US" dirty="0"/>
              <a:t>Click to edit Master title style</a:t>
            </a:r>
            <a:endParaRPr lang="de-DE" dirty="0"/>
          </a:p>
        </p:txBody>
      </p:sp>
      <p:sp>
        <p:nvSpPr>
          <p:cNvPr id="3" name="Content Placeholder 2">
            <a:extLst>
              <a:ext uri="{FF2B5EF4-FFF2-40B4-BE49-F238E27FC236}">
                <a16:creationId xmlns:a16="http://schemas.microsoft.com/office/drawing/2014/main" id="{0905D2B2-1A1F-40B0-83B5-0780B4AEFEDD}"/>
              </a:ext>
            </a:extLst>
          </p:cNvPr>
          <p:cNvSpPr>
            <a:spLocks noGrp="1"/>
          </p:cNvSpPr>
          <p:nvPr>
            <p:ph sz="half" idx="1"/>
          </p:nvPr>
        </p:nvSpPr>
        <p:spPr>
          <a:xfrm>
            <a:off x="838200" y="1825625"/>
            <a:ext cx="5181600" cy="4351338"/>
          </a:xfrm>
          <a:solidFill>
            <a:schemeClr val="accent4"/>
          </a:solidFill>
        </p:spPr>
        <p:txBody>
          <a:bodyPr>
            <a:normAutofit/>
          </a:bodyPr>
          <a:lstStyle>
            <a:lvl1pPr>
              <a:defRPr sz="2000">
                <a:latin typeface="+mn-lt"/>
              </a:defRPr>
            </a:lvl1pPr>
            <a:lvl2pPr>
              <a:defRPr sz="1800">
                <a:latin typeface="Graphik" panose="020B0503030202060203" pitchFamily="34" charset="0"/>
              </a:defRPr>
            </a:lvl2pPr>
            <a:lvl3pPr>
              <a:defRPr sz="1600">
                <a:latin typeface="Graphik" panose="020B0503030202060203" pitchFamily="34" charset="0"/>
              </a:defRPr>
            </a:lvl3pPr>
            <a:lvl4pPr>
              <a:defRPr sz="1400">
                <a:latin typeface="Graphik" panose="020B0503030202060203" pitchFamily="34" charset="0"/>
              </a:defRPr>
            </a:lvl4pPr>
            <a:lvl5pPr>
              <a:defRPr sz="1400">
                <a:latin typeface="Graphik" panose="020B050303020206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6" name="Footer Placeholder 5">
            <a:extLst>
              <a:ext uri="{FF2B5EF4-FFF2-40B4-BE49-F238E27FC236}">
                <a16:creationId xmlns:a16="http://schemas.microsoft.com/office/drawing/2014/main" id="{D7F39782-CF5B-4277-94CB-E7FD3AE04820}"/>
              </a:ext>
            </a:extLst>
          </p:cNvPr>
          <p:cNvSpPr>
            <a:spLocks noGrp="1"/>
          </p:cNvSpPr>
          <p:nvPr>
            <p:ph type="ftr" sz="quarter" idx="11"/>
          </p:nvPr>
        </p:nvSpPr>
        <p:spPr/>
        <p:txBody>
          <a:bodyPr/>
          <a:lstStyle/>
          <a:p>
            <a:endParaRPr lang="de-DE"/>
          </a:p>
        </p:txBody>
      </p:sp>
      <p:sp>
        <p:nvSpPr>
          <p:cNvPr id="7" name="Slide Number Placeholder 6">
            <a:extLst>
              <a:ext uri="{FF2B5EF4-FFF2-40B4-BE49-F238E27FC236}">
                <a16:creationId xmlns:a16="http://schemas.microsoft.com/office/drawing/2014/main" id="{1F663053-698E-4BFD-8F24-C656168770F1}"/>
              </a:ext>
            </a:extLst>
          </p:cNvPr>
          <p:cNvSpPr>
            <a:spLocks noGrp="1"/>
          </p:cNvSpPr>
          <p:nvPr>
            <p:ph type="sldNum" sz="quarter" idx="12"/>
          </p:nvPr>
        </p:nvSpPr>
        <p:spPr/>
        <p:txBody>
          <a:bodyPr/>
          <a:lstStyle/>
          <a:p>
            <a:fld id="{F89DD9CB-275F-4CA2-9703-A265EA73BB11}" type="slidenum">
              <a:rPr lang="de-DE" smtClean="0"/>
              <a:t>‹#›</a:t>
            </a:fld>
            <a:endParaRPr lang="de-DE"/>
          </a:p>
        </p:txBody>
      </p:sp>
      <p:sp>
        <p:nvSpPr>
          <p:cNvPr id="5" name="Rectangle 4">
            <a:extLst>
              <a:ext uri="{FF2B5EF4-FFF2-40B4-BE49-F238E27FC236}">
                <a16:creationId xmlns:a16="http://schemas.microsoft.com/office/drawing/2014/main" id="{A47FD3A1-E39B-40D4-9EF7-DD6A28E186B1}"/>
              </a:ext>
            </a:extLst>
          </p:cNvPr>
          <p:cNvSpPr/>
          <p:nvPr userDrawn="1"/>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7914763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bu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290DF46-9CDA-4101-9D9C-5E93CC9EADC7}"/>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2" name="Title 1">
            <a:extLst>
              <a:ext uri="{FF2B5EF4-FFF2-40B4-BE49-F238E27FC236}">
                <a16:creationId xmlns:a16="http://schemas.microsoft.com/office/drawing/2014/main" id="{0ACE6ACA-6389-4F9F-A2D1-F2EDCECFBA34}"/>
              </a:ext>
            </a:extLst>
          </p:cNvPr>
          <p:cNvSpPr>
            <a:spLocks noGrp="1"/>
          </p:cNvSpPr>
          <p:nvPr>
            <p:ph type="title"/>
          </p:nvPr>
        </p:nvSpPr>
        <p:spPr/>
        <p:txBody>
          <a:bodyPr/>
          <a:lstStyle>
            <a:lvl1pPr>
              <a:defRPr>
                <a:latin typeface="+mj-lt"/>
              </a:defRPr>
            </a:lvl1pPr>
          </a:lstStyle>
          <a:p>
            <a:r>
              <a:rPr lang="en-US" dirty="0"/>
              <a:t>Click to edit Master title style</a:t>
            </a:r>
            <a:endParaRPr lang="de-DE" dirty="0"/>
          </a:p>
        </p:txBody>
      </p:sp>
      <p:sp>
        <p:nvSpPr>
          <p:cNvPr id="4" name="Footer Placeholder 3">
            <a:extLst>
              <a:ext uri="{FF2B5EF4-FFF2-40B4-BE49-F238E27FC236}">
                <a16:creationId xmlns:a16="http://schemas.microsoft.com/office/drawing/2014/main" id="{15B5713A-563D-4C90-A029-87050068CEA6}"/>
              </a:ext>
            </a:extLst>
          </p:cNvPr>
          <p:cNvSpPr>
            <a:spLocks noGrp="1"/>
          </p:cNvSpPr>
          <p:nvPr>
            <p:ph type="ftr" sz="quarter" idx="11"/>
          </p:nvPr>
        </p:nvSpPr>
        <p:spPr/>
        <p:txBody>
          <a:bodyPr/>
          <a:lstStyle/>
          <a:p>
            <a:endParaRPr lang="de-DE"/>
          </a:p>
        </p:txBody>
      </p:sp>
      <p:sp>
        <p:nvSpPr>
          <p:cNvPr id="5" name="Slide Number Placeholder 4">
            <a:extLst>
              <a:ext uri="{FF2B5EF4-FFF2-40B4-BE49-F238E27FC236}">
                <a16:creationId xmlns:a16="http://schemas.microsoft.com/office/drawing/2014/main" id="{3BCB8BDE-8687-4BF4-BF9A-6FC334D0759E}"/>
              </a:ext>
            </a:extLst>
          </p:cNvPr>
          <p:cNvSpPr>
            <a:spLocks noGrp="1"/>
          </p:cNvSpPr>
          <p:nvPr>
            <p:ph type="sldNum" sz="quarter" idx="12"/>
          </p:nvPr>
        </p:nvSpPr>
        <p:spPr/>
        <p:txBody>
          <a:bodyPr/>
          <a:lstStyle/>
          <a:p>
            <a:fld id="{F89DD9CB-275F-4CA2-9703-A265EA73BB11}" type="slidenum">
              <a:rPr lang="de-DE" smtClean="0"/>
              <a:t>‹#›</a:t>
            </a:fld>
            <a:endParaRPr lang="de-DE"/>
          </a:p>
        </p:txBody>
      </p:sp>
      <p:sp>
        <p:nvSpPr>
          <p:cNvPr id="8" name="Content Placeholder 2">
            <a:extLst>
              <a:ext uri="{FF2B5EF4-FFF2-40B4-BE49-F238E27FC236}">
                <a16:creationId xmlns:a16="http://schemas.microsoft.com/office/drawing/2014/main" id="{E6F7C016-5434-4FF4-8E65-96FEB3DB6C04}"/>
              </a:ext>
            </a:extLst>
          </p:cNvPr>
          <p:cNvSpPr>
            <a:spLocks noGrp="1"/>
          </p:cNvSpPr>
          <p:nvPr>
            <p:ph idx="1"/>
          </p:nvPr>
        </p:nvSpPr>
        <p:spPr>
          <a:xfrm>
            <a:off x="838200" y="1823300"/>
            <a:ext cx="10515600" cy="435133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Tree>
    <p:extLst>
      <p:ext uri="{BB962C8B-B14F-4D97-AF65-F5344CB8AC3E}">
        <p14:creationId xmlns:p14="http://schemas.microsoft.com/office/powerpoint/2010/main" val="124934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ernzie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187D12-8256-42E4-9F2A-419D2A014255}"/>
              </a:ext>
            </a:extLst>
          </p:cNvPr>
          <p:cNvSpPr/>
          <p:nvPr userDrawn="1"/>
        </p:nvSpPr>
        <p:spPr>
          <a:xfrm>
            <a:off x="0" y="3703156"/>
            <a:ext cx="12192000" cy="315484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Content Placeholder 2">
            <a:extLst>
              <a:ext uri="{FF2B5EF4-FFF2-40B4-BE49-F238E27FC236}">
                <a16:creationId xmlns:a16="http://schemas.microsoft.com/office/drawing/2014/main" id="{81B97BC5-1265-45E2-8B4E-8064D4892101}"/>
              </a:ext>
            </a:extLst>
          </p:cNvPr>
          <p:cNvSpPr>
            <a:spLocks noGrp="1"/>
          </p:cNvSpPr>
          <p:nvPr>
            <p:ph idx="1" hasCustomPrompt="1"/>
          </p:nvPr>
        </p:nvSpPr>
        <p:spPr>
          <a:xfrm>
            <a:off x="838200" y="1823300"/>
            <a:ext cx="10515600" cy="4351338"/>
          </a:xfrm>
        </p:spPr>
        <p:txBody>
          <a:bodyPr/>
          <a:lstStyle>
            <a:lvl1pPr marL="0" indent="0">
              <a:buFontTx/>
              <a:buNone/>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de-DE" noProof="0"/>
              <a:t>Vermittlung folgender Aspekte:</a:t>
            </a:r>
          </a:p>
          <a:p>
            <a:pPr lvl="1"/>
            <a:r>
              <a:rPr lang="de-DE" noProof="0"/>
              <a:t>Second level</a:t>
            </a:r>
          </a:p>
          <a:p>
            <a:pPr lvl="2"/>
            <a:r>
              <a:rPr lang="de-DE" noProof="0"/>
              <a:t>Third level</a:t>
            </a:r>
          </a:p>
          <a:p>
            <a:pPr lvl="3"/>
            <a:r>
              <a:rPr lang="de-DE" noProof="0"/>
              <a:t>Fourth level</a:t>
            </a:r>
          </a:p>
          <a:p>
            <a:pPr lvl="4"/>
            <a:r>
              <a:rPr lang="de-DE" noProof="0"/>
              <a:t>Fifth level</a:t>
            </a:r>
          </a:p>
        </p:txBody>
      </p:sp>
      <p:sp>
        <p:nvSpPr>
          <p:cNvPr id="17" name="Content Placeholder 2">
            <a:extLst>
              <a:ext uri="{FF2B5EF4-FFF2-40B4-BE49-F238E27FC236}">
                <a16:creationId xmlns:a16="http://schemas.microsoft.com/office/drawing/2014/main" id="{98FA0E93-016D-4C94-8139-9CE4AB26BAAF}"/>
              </a:ext>
            </a:extLst>
          </p:cNvPr>
          <p:cNvSpPr>
            <a:spLocks noGrp="1"/>
          </p:cNvSpPr>
          <p:nvPr>
            <p:ph idx="17" hasCustomPrompt="1"/>
          </p:nvPr>
        </p:nvSpPr>
        <p:spPr>
          <a:xfrm>
            <a:off x="839788" y="3703156"/>
            <a:ext cx="10515600" cy="3154844"/>
          </a:xfrm>
          <a:solidFill>
            <a:srgbClr val="FFC000"/>
          </a:solidFill>
        </p:spPr>
        <p:txBody>
          <a:bodyPr/>
          <a:lstStyle>
            <a:lvl1pPr marL="0" indent="0">
              <a:lnSpc>
                <a:spcPct val="100000"/>
              </a:lnSpc>
              <a:spcBef>
                <a:spcPts val="1200"/>
              </a:spcBef>
              <a:buNone/>
              <a:defRPr sz="20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err="1"/>
              <a:t>Voraussetzungen</a:t>
            </a:r>
            <a:r>
              <a:rPr lang="en-US" dirty="0"/>
              <a:t>:</a:t>
            </a:r>
          </a:p>
          <a:p>
            <a:pPr lvl="0"/>
            <a:r>
              <a:rPr lang="en-US" dirty="0" err="1"/>
              <a:t>Empfohlen</a:t>
            </a:r>
            <a:r>
              <a:rPr lang="en-US" dirty="0"/>
              <a:t> </a:t>
            </a:r>
            <a:r>
              <a:rPr lang="en-US" dirty="0" err="1"/>
              <a:t>für</a:t>
            </a:r>
            <a:r>
              <a:rPr lang="en-US" dirty="0"/>
              <a:t>:                                                                       </a:t>
            </a:r>
            <a:r>
              <a:rPr lang="en-US" dirty="0" err="1"/>
              <a:t>Vorbereitung</a:t>
            </a:r>
            <a:r>
              <a:rPr lang="en-US" dirty="0"/>
              <a:t>:</a:t>
            </a:r>
            <a:endParaRPr lang="de-DE" dirty="0"/>
          </a:p>
        </p:txBody>
      </p:sp>
      <p:sp>
        <p:nvSpPr>
          <p:cNvPr id="15" name="Footer Placeholder 5">
            <a:extLst>
              <a:ext uri="{FF2B5EF4-FFF2-40B4-BE49-F238E27FC236}">
                <a16:creationId xmlns:a16="http://schemas.microsoft.com/office/drawing/2014/main" id="{600CC83E-1BD1-7A41-86C3-2C01ADA2D2DC}"/>
              </a:ext>
            </a:extLst>
          </p:cNvPr>
          <p:cNvSpPr>
            <a:spLocks noGrp="1"/>
          </p:cNvSpPr>
          <p:nvPr>
            <p:ph type="ftr" sz="quarter" idx="11"/>
          </p:nvPr>
        </p:nvSpPr>
        <p:spPr>
          <a:xfrm>
            <a:off x="7391584" y="6537399"/>
            <a:ext cx="4141956" cy="161962"/>
          </a:xfrm>
        </p:spPr>
        <p:txBody>
          <a:bodyPr/>
          <a:lstStyle>
            <a:lvl1pPr>
              <a:defRPr>
                <a:latin typeface="Graphik" panose="020B0503030202060203" pitchFamily="34" charset="77"/>
              </a:defRPr>
            </a:lvl1pPr>
          </a:lstStyle>
          <a:p>
            <a:endParaRPr lang="en-US" dirty="0"/>
          </a:p>
        </p:txBody>
      </p:sp>
      <p:pic>
        <p:nvPicPr>
          <p:cNvPr id="4" name="Picture Placeholder 15">
            <a:extLst>
              <a:ext uri="{FF2B5EF4-FFF2-40B4-BE49-F238E27FC236}">
                <a16:creationId xmlns:a16="http://schemas.microsoft.com/office/drawing/2014/main" id="{23F8211E-C7E0-4037-A163-E10A13506E0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1449388"/>
          </a:xfrm>
          <a:prstGeom prst="rect">
            <a:avLst/>
          </a:prstGeom>
        </p:spPr>
      </p:pic>
      <p:sp>
        <p:nvSpPr>
          <p:cNvPr id="18" name="Text Placeholder 2">
            <a:extLst>
              <a:ext uri="{FF2B5EF4-FFF2-40B4-BE49-F238E27FC236}">
                <a16:creationId xmlns:a16="http://schemas.microsoft.com/office/drawing/2014/main" id="{491BF72F-5E14-4759-A458-7654D8BCF299}"/>
              </a:ext>
            </a:extLst>
          </p:cNvPr>
          <p:cNvSpPr>
            <a:spLocks noGrp="1"/>
          </p:cNvSpPr>
          <p:nvPr>
            <p:ph type="body" sz="quarter" idx="14"/>
          </p:nvPr>
        </p:nvSpPr>
        <p:spPr>
          <a:xfrm>
            <a:off x="8072067" y="4198511"/>
            <a:ext cx="2964528" cy="2071687"/>
          </a:xfrm>
        </p:spPr>
        <p:txBody>
          <a:bodyPr>
            <a:noAutofit/>
          </a:bodyPr>
          <a:lstStyle>
            <a:lvl1pPr marL="228600" indent="-228600">
              <a:buFont typeface="Wingdings" panose="05000000000000000000" pitchFamily="2" charset="2"/>
              <a:buChar char="ü"/>
              <a:defRPr sz="1600">
                <a:solidFill>
                  <a:schemeClr val="tx1"/>
                </a:solidFill>
              </a:defRPr>
            </a:lvl1pPr>
            <a:lvl2pPr>
              <a:defRPr sz="1050"/>
            </a:lvl2pPr>
            <a:lvl3pPr>
              <a:defRPr sz="1000"/>
            </a:lvl3pPr>
            <a:lvl4pPr>
              <a:defRPr sz="900"/>
            </a:lvl4pPr>
            <a:lvl5pPr>
              <a:defRPr sz="900"/>
            </a:lvl5pPr>
          </a:lstStyle>
          <a:p>
            <a:pPr lvl="0"/>
            <a:r>
              <a:rPr lang="en-US" dirty="0"/>
              <a:t>Click to edit Master text styles</a:t>
            </a:r>
          </a:p>
        </p:txBody>
      </p:sp>
      <p:sp>
        <p:nvSpPr>
          <p:cNvPr id="20" name="Text Placeholder 2">
            <a:extLst>
              <a:ext uri="{FF2B5EF4-FFF2-40B4-BE49-F238E27FC236}">
                <a16:creationId xmlns:a16="http://schemas.microsoft.com/office/drawing/2014/main" id="{BA591DCE-1E8B-4D79-9355-B288AF887923}"/>
              </a:ext>
            </a:extLst>
          </p:cNvPr>
          <p:cNvSpPr>
            <a:spLocks noGrp="1"/>
          </p:cNvSpPr>
          <p:nvPr>
            <p:ph type="body" sz="quarter" idx="16"/>
          </p:nvPr>
        </p:nvSpPr>
        <p:spPr>
          <a:xfrm>
            <a:off x="2780559" y="4198511"/>
            <a:ext cx="3488962" cy="2071687"/>
          </a:xfrm>
        </p:spPr>
        <p:txBody>
          <a:bodyPr>
            <a:noAutofit/>
          </a:bodyPr>
          <a:lstStyle>
            <a:lvl1pPr marL="228600" indent="-228600">
              <a:buFont typeface="Wingdings" panose="05000000000000000000" pitchFamily="2" charset="2"/>
              <a:buChar char="ü"/>
              <a:defRPr sz="1600">
                <a:solidFill>
                  <a:schemeClr val="tx1"/>
                </a:solidFill>
              </a:defRPr>
            </a:lvl1pPr>
            <a:lvl2pPr>
              <a:defRPr sz="1050"/>
            </a:lvl2pPr>
            <a:lvl3pPr>
              <a:defRPr sz="1000"/>
            </a:lvl3pPr>
            <a:lvl4pPr>
              <a:defRPr sz="900"/>
            </a:lvl4pPr>
            <a:lvl5pPr>
              <a:defRPr sz="900"/>
            </a:lvl5pPr>
          </a:lstStyle>
          <a:p>
            <a:pPr lvl="0"/>
            <a:r>
              <a:rPr lang="en-US" dirty="0"/>
              <a:t>Click to edit Master text styles</a:t>
            </a:r>
          </a:p>
        </p:txBody>
      </p:sp>
      <p:sp>
        <p:nvSpPr>
          <p:cNvPr id="12" name="Title 1">
            <a:extLst>
              <a:ext uri="{FF2B5EF4-FFF2-40B4-BE49-F238E27FC236}">
                <a16:creationId xmlns:a16="http://schemas.microsoft.com/office/drawing/2014/main" id="{1BAC5371-6ACB-42B5-97C7-7612A463BB9F}"/>
              </a:ext>
            </a:extLst>
          </p:cNvPr>
          <p:cNvSpPr txBox="1">
            <a:spLocks/>
          </p:cNvSpPr>
          <p:nvPr userDrawn="1"/>
        </p:nvSpPr>
        <p:spPr>
          <a:xfrm>
            <a:off x="839788" y="40688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noProof="0"/>
              <a:t>Lernziele</a:t>
            </a:r>
          </a:p>
        </p:txBody>
      </p:sp>
      <p:sp>
        <p:nvSpPr>
          <p:cNvPr id="21" name="AMC_Footer">
            <a:extLst>
              <a:ext uri="{FF2B5EF4-FFF2-40B4-BE49-F238E27FC236}">
                <a16:creationId xmlns:a16="http://schemas.microsoft.com/office/drawing/2014/main" id="{CE32ED7B-6CA9-41D0-8CED-BF6E8ADB1EEA}"/>
              </a:ext>
            </a:extLst>
          </p:cNvPr>
          <p:cNvSpPr txBox="1">
            <a:spLocks/>
          </p:cNvSpPr>
          <p:nvPr userDrawn="1"/>
        </p:nvSpPr>
        <p:spPr>
          <a:xfrm>
            <a:off x="838200" y="6420366"/>
            <a:ext cx="2941384" cy="602217"/>
          </a:xfrm>
          <a:prstGeom prst="rect">
            <a:avLst/>
          </a:prstGeom>
        </p:spPr>
        <p:txBody>
          <a:bodyPr lIns="0" tIns="27000" rIns="0" bIns="0">
            <a:noAutofit/>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pPr marL="0" marR="0" lvl="0" indent="0" algn="l" defTabSz="81533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effectLst/>
                <a:uLnTx/>
                <a:uFillTx/>
                <a:latin typeface="+mn-lt"/>
                <a:ea typeface="+mn-ea"/>
                <a:cs typeface="+mn-cs"/>
              </a:rPr>
              <a:t>Copyright © 2019 Accenture  All rights reserved</a:t>
            </a:r>
            <a:r>
              <a:rPr kumimoji="0" lang="de-DE" sz="1000" b="0" i="0" u="none" strike="noStrike" kern="1200" cap="none" spc="0" normalizeH="0" baseline="0" noProof="0" dirty="0">
                <a:ln>
                  <a:noFill/>
                </a:ln>
                <a:solidFill>
                  <a:srgbClr val="919191"/>
                </a:solidFill>
                <a:effectLst/>
                <a:uLnTx/>
                <a:uFillTx/>
                <a:latin typeface="+mn-lt"/>
                <a:ea typeface="+mn-ea"/>
                <a:cs typeface="+mn-cs"/>
              </a:rPr>
              <a:t>.</a:t>
            </a:r>
          </a:p>
        </p:txBody>
      </p:sp>
    </p:spTree>
    <p:extLst>
      <p:ext uri="{BB962C8B-B14F-4D97-AF65-F5344CB8AC3E}">
        <p14:creationId xmlns:p14="http://schemas.microsoft.com/office/powerpoint/2010/main" val="33394162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Nutzungsbedingungen">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2AFFC4A1-58EE-4031-B316-7A2D965A52A7}"/>
              </a:ext>
            </a:extLst>
          </p:cNvPr>
          <p:cNvPicPr>
            <a:picLocks noChangeAspect="1"/>
          </p:cNvPicPr>
          <p:nvPr userDrawn="1"/>
        </p:nvPicPr>
        <p:blipFill>
          <a:blip r:embed="rId2">
            <a:alphaModFix amt="46000"/>
          </a:blip>
          <a:stretch>
            <a:fillRect/>
          </a:stretch>
        </p:blipFill>
        <p:spPr>
          <a:xfrm>
            <a:off x="4762" y="-11025"/>
            <a:ext cx="12187239" cy="6858751"/>
          </a:xfrm>
          <a:prstGeom prst="rect">
            <a:avLst/>
          </a:prstGeom>
        </p:spPr>
      </p:pic>
      <p:sp>
        <p:nvSpPr>
          <p:cNvPr id="11" name="Content Placeholder 2">
            <a:extLst>
              <a:ext uri="{FF2B5EF4-FFF2-40B4-BE49-F238E27FC236}">
                <a16:creationId xmlns:a16="http://schemas.microsoft.com/office/drawing/2014/main" id="{8DED377E-E4DD-4946-B104-44D645B86A14}"/>
              </a:ext>
            </a:extLst>
          </p:cNvPr>
          <p:cNvSpPr>
            <a:spLocks noGrp="1"/>
          </p:cNvSpPr>
          <p:nvPr>
            <p:ph idx="1" hasCustomPrompt="1"/>
          </p:nvPr>
        </p:nvSpPr>
        <p:spPr>
          <a:xfrm>
            <a:off x="839788" y="1807398"/>
            <a:ext cx="10685904" cy="4351338"/>
          </a:xfrm>
        </p:spPr>
        <p:txBody>
          <a:bodyPr>
            <a:normAutofit/>
          </a:bodyPr>
          <a:lstStyle>
            <a:lvl1pPr marL="0" indent="0" algn="just">
              <a:lnSpc>
                <a:spcPct val="100000"/>
              </a:lnSpc>
              <a:spcBef>
                <a:spcPts val="600"/>
              </a:spcBef>
              <a:spcAft>
                <a:spcPts val="300"/>
              </a:spcAft>
              <a:buNone/>
              <a:defRPr sz="900">
                <a:latin typeface="+mn-lt"/>
              </a:defRPr>
            </a:lvl1pPr>
            <a:lvl2pPr>
              <a:defRPr>
                <a:latin typeface="+mn-lt"/>
              </a:defRPr>
            </a:lvl2pPr>
            <a:lvl3pPr>
              <a:defRPr>
                <a:latin typeface="+mn-lt"/>
              </a:defRPr>
            </a:lvl3pPr>
            <a:lvl4pPr>
              <a:defRPr>
                <a:latin typeface="+mn-lt"/>
              </a:defRPr>
            </a:lvl4pPr>
            <a:lvl5pPr>
              <a:defRPr>
                <a:latin typeface="+mn-lt"/>
              </a:defRPr>
            </a:lvl5pPr>
          </a:lstStyle>
          <a:p>
            <a:pPr fontAlgn="t"/>
            <a:r>
              <a:rPr lang="en-US" sz="800" dirty="0"/>
              <a:t>D</a:t>
            </a:r>
            <a:r>
              <a:rPr lang="de-DE" sz="800" dirty="0"/>
              <a:t>iese Allgemeinen Geschäftsbedingungen ("AGB") gelten für die Nutzung des Portals „Digitale Lernwerkstatt“ (das „Portal“). Die AGB regeln das Verhältnis zwischen der Accenture Holding GmbH &amp; Co. KG als den Betreibern des Portals ("Accenture") und dem jeweiligen Nutzer ("Nutzer"). "Inhalt(e)" bedeutet Bilder, Videos, Präsentationen und sonstige Schulungsunterlagen, diese stehen unter der Lizenz Creative Commons BY NC ND auf dem Portal zur Verfügung. Accenture kann diese Bedingungen jederzeit und ohne Ankündigung anpassen. Accenture behält sich das Recht vor, den Nutzungsvertrag jederzeit und ohne Angabe von Gründen zu kündigen und die weitere Nutzung der Website zu untersagen, es besteht kein Anspruch zur Nutzung des Portals. Das Massenkopieren der bereitgestellten Inhalte ist untersagt sofern keine ausdrückliche Erlaubnis durch Accenture erteilt wurde. Die Zusammenstellung der Inhalte ist als kollektives Werk entsprechend internationaler Konventionen und Gesetze zum geistigen Eigentum urheberrechtlich geschützt. Alle bereitgestellten Inhalte auf dem Portal werden unter der Lizenz Creative Commons BY NC ND zur Verfügung gestellt. Die Inhalte können kostenlos für nicht kommerzielle Anwendungen in digitaler oder gedruckter Form verwendet werden. Zur Nutzung für kommerzielle Zwecke ist die vorherige Zustimmung von Accenture einzuholen. Der Nutzer ist für die Art und Weise der Verwendung der bereitgestellten Inhalte und der Beachtung der Nutzungsbedingungen verlinkter Plattformen und Webseiten selbst verantwortlich. Der Nutzer stellt Accenture von sämtlichen Ansprüchen frei, die Dritte gegenüber Accenture geltend machen aufgrund einer Verletzung ihrer Rechte durch die Nutzung der über das Portal zur Verfügung stehenden Inhalte. Der Nutzer übernimmt hierbei die Kosten einer notwendigen Rechtsverteidigung von Accenture einschließlich sämtlicher Gerichts- und Anwaltskosten. Dies gilt dann nicht, wenn die Rechtsverletzung nicht durch schuldhaftes Verhalten des Nutzers verursacht wurde. Der Nutzer ist verpflichtet, Accenture für den Fall einer Inanspruchnahme durch Dritte unverzüglich, wahrheitsgemäß und vollständig sämtliche ihm zur Verfügung stehende Informationen mitzuteilen, die für eine Prüfung der Ansprüche und eine Verteidigung erforderlich sind. Darüber hinausgehende Schadensersatzansprüche von Accenture gegenüber dem Nutzer bleiben unberührt. Sämtliche Inhalte, die auf dem Portal bereitgestellt werden, wurden und werden mit äußerster Sorgfalt erstellt und regelmäßig überprüft. Accenture übernimmt jedoch keinerlei Gewähr für die Aktualität, Korrektheit, Vollständigkeit oder Qualität der Inhalte sowie für Links oder Webseiten Dritter. Die Inhalte der Digitalen Lernwerkstatt stellen keine Rechtsberatung dar. Haftungsansprüche gegen Accenture oder mit ihr verbundene Unternehmen, welche sich auf Schäden materieller oder ideeller Art beziehen, die durch die Nutzung oder Nichtnutzung der bereitgestellten Inhalte bzw. durch die Nutzung fehlerhafter und unvollständiger Informationen verursacht wurden, sind, soweit gesetzlich zulässig, ausgeschlossen. Sollten einzelne Bestimmungen dieser Nutzungsbedingungen ganz oder teilweise nicht rechtswirksam sein oder ihre Rechtswirksamkeit später verlieren, wird die Gültigkeit der Nutzungsbedingungen im Übrigen nicht berührt. Auf das Vertragsverhältnis zwischen den Nutzern und Accenture findet das Recht der Bundesrepublik Deutschland Anwendung. Soweit zulässig, wird als Gerichtsstand Frankfurt a.M. vereinbart.</a:t>
            </a:r>
          </a:p>
        </p:txBody>
      </p:sp>
      <p:sp>
        <p:nvSpPr>
          <p:cNvPr id="10" name="Title 1">
            <a:extLst>
              <a:ext uri="{FF2B5EF4-FFF2-40B4-BE49-F238E27FC236}">
                <a16:creationId xmlns:a16="http://schemas.microsoft.com/office/drawing/2014/main" id="{E6A7BD0C-D58D-4504-888E-242BBE77B822}"/>
              </a:ext>
            </a:extLst>
          </p:cNvPr>
          <p:cNvSpPr txBox="1">
            <a:spLocks/>
          </p:cNvSpPr>
          <p:nvPr userDrawn="1"/>
        </p:nvSpPr>
        <p:spPr>
          <a:xfrm>
            <a:off x="839787" y="406881"/>
            <a:ext cx="1068590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err="1"/>
              <a:t>Nutzungsbedingungen</a:t>
            </a:r>
            <a:r>
              <a:rPr lang="en-US" dirty="0"/>
              <a:t> – </a:t>
            </a:r>
            <a:r>
              <a:rPr lang="en-US" dirty="0" err="1"/>
              <a:t>Digitale</a:t>
            </a:r>
            <a:r>
              <a:rPr lang="en-US" dirty="0"/>
              <a:t> </a:t>
            </a:r>
            <a:r>
              <a:rPr lang="en-US" dirty="0" err="1"/>
              <a:t>Lernwerkstatt</a:t>
            </a:r>
            <a:endParaRPr lang="de-DE" dirty="0"/>
          </a:p>
        </p:txBody>
      </p:sp>
      <p:sp>
        <p:nvSpPr>
          <p:cNvPr id="14" name="Footer Placeholder 4">
            <a:extLst>
              <a:ext uri="{FF2B5EF4-FFF2-40B4-BE49-F238E27FC236}">
                <a16:creationId xmlns:a16="http://schemas.microsoft.com/office/drawing/2014/main" id="{16FBDEC2-BA97-4900-ACC3-EADAF00A1D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solidFill>
              </a:defRPr>
            </a:lvl1pPr>
          </a:lstStyle>
          <a:p>
            <a:endParaRPr lang="de-DE" dirty="0"/>
          </a:p>
        </p:txBody>
      </p:sp>
      <p:sp>
        <p:nvSpPr>
          <p:cNvPr id="15" name="Slide Number Placeholder 5">
            <a:extLst>
              <a:ext uri="{FF2B5EF4-FFF2-40B4-BE49-F238E27FC236}">
                <a16:creationId xmlns:a16="http://schemas.microsoft.com/office/drawing/2014/main" id="{7569581B-9B99-430B-8155-5ACDC9DA9E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defRPr>
            </a:lvl1pPr>
          </a:lstStyle>
          <a:p>
            <a:fld id="{F89DD9CB-275F-4CA2-9703-A265EA73BB11}" type="slidenum">
              <a:rPr lang="de-DE" smtClean="0"/>
              <a:pPr/>
              <a:t>‹#›</a:t>
            </a:fld>
            <a:endParaRPr lang="de-DE" dirty="0"/>
          </a:p>
        </p:txBody>
      </p:sp>
    </p:spTree>
    <p:extLst>
      <p:ext uri="{BB962C8B-B14F-4D97-AF65-F5344CB8AC3E}">
        <p14:creationId xmlns:p14="http://schemas.microsoft.com/office/powerpoint/2010/main" val="20298669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azit">
    <p:bg>
      <p:bgPr>
        <a:solidFill>
          <a:schemeClr val="accent4"/>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8F241A5-C16C-46A8-A878-87D1F9C6B4A1}"/>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brightnessContrast bright="16000"/>
                    </a14:imgEffect>
                  </a14:imgLayer>
                </a14:imgProps>
              </a:ext>
              <a:ext uri="{28A0092B-C50C-407E-A947-70E740481C1C}">
                <a14:useLocalDpi xmlns:a14="http://schemas.microsoft.com/office/drawing/2010/main"/>
              </a:ext>
            </a:extLst>
          </a:blip>
          <a:srcRect/>
          <a:stretch/>
        </p:blipFill>
        <p:spPr>
          <a:xfrm>
            <a:off x="0" y="0"/>
            <a:ext cx="6096000" cy="6858000"/>
          </a:xfrm>
          <a:prstGeom prst="rect">
            <a:avLst/>
          </a:prstGeom>
        </p:spPr>
      </p:pic>
      <p:sp>
        <p:nvSpPr>
          <p:cNvPr id="4" name="Footer Placeholder 3">
            <a:extLst>
              <a:ext uri="{FF2B5EF4-FFF2-40B4-BE49-F238E27FC236}">
                <a16:creationId xmlns:a16="http://schemas.microsoft.com/office/drawing/2014/main" id="{15B5713A-563D-4C90-A029-87050068CEA6}"/>
              </a:ext>
            </a:extLst>
          </p:cNvPr>
          <p:cNvSpPr>
            <a:spLocks noGrp="1"/>
          </p:cNvSpPr>
          <p:nvPr>
            <p:ph type="ftr" sz="quarter" idx="11"/>
          </p:nvPr>
        </p:nvSpPr>
        <p:spPr/>
        <p:txBody>
          <a:bodyPr/>
          <a:lstStyle/>
          <a:p>
            <a:endParaRPr lang="de-DE"/>
          </a:p>
        </p:txBody>
      </p:sp>
      <p:sp>
        <p:nvSpPr>
          <p:cNvPr id="5" name="Slide Number Placeholder 4">
            <a:extLst>
              <a:ext uri="{FF2B5EF4-FFF2-40B4-BE49-F238E27FC236}">
                <a16:creationId xmlns:a16="http://schemas.microsoft.com/office/drawing/2014/main" id="{3BCB8BDE-8687-4BF4-BF9A-6FC334D0759E}"/>
              </a:ext>
            </a:extLst>
          </p:cNvPr>
          <p:cNvSpPr>
            <a:spLocks noGrp="1"/>
          </p:cNvSpPr>
          <p:nvPr>
            <p:ph type="sldNum" sz="quarter" idx="12"/>
          </p:nvPr>
        </p:nvSpPr>
        <p:spPr/>
        <p:txBody>
          <a:bodyPr/>
          <a:lstStyle/>
          <a:p>
            <a:fld id="{F89DD9CB-275F-4CA2-9703-A265EA73BB11}" type="slidenum">
              <a:rPr lang="de-DE" smtClean="0"/>
              <a:t>‹#›</a:t>
            </a:fld>
            <a:endParaRPr lang="de-DE"/>
          </a:p>
        </p:txBody>
      </p:sp>
      <p:sp>
        <p:nvSpPr>
          <p:cNvPr id="8" name="AMC_Footer">
            <a:extLst>
              <a:ext uri="{FF2B5EF4-FFF2-40B4-BE49-F238E27FC236}">
                <a16:creationId xmlns:a16="http://schemas.microsoft.com/office/drawing/2014/main" id="{D3D8450E-0C47-4339-84E5-1C9F29078DA4}"/>
              </a:ext>
            </a:extLst>
          </p:cNvPr>
          <p:cNvSpPr txBox="1">
            <a:spLocks/>
          </p:cNvSpPr>
          <p:nvPr userDrawn="1"/>
        </p:nvSpPr>
        <p:spPr>
          <a:xfrm>
            <a:off x="838200" y="6420366"/>
            <a:ext cx="2941384" cy="602217"/>
          </a:xfrm>
          <a:prstGeom prst="rect">
            <a:avLst/>
          </a:prstGeom>
        </p:spPr>
        <p:txBody>
          <a:bodyPr lIns="0" tIns="27000" rIns="0" bIns="0">
            <a:noAutofit/>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pPr marL="0" marR="0" lvl="0" indent="0" algn="l" defTabSz="81533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effectLst/>
                <a:uLnTx/>
                <a:uFillTx/>
                <a:latin typeface="+mn-lt"/>
                <a:ea typeface="+mn-ea"/>
                <a:cs typeface="+mn-cs"/>
              </a:rPr>
              <a:t>Copyright © 2019 Accenture  All rights reserved</a:t>
            </a:r>
            <a:r>
              <a:rPr kumimoji="0" lang="de-DE" sz="1000" b="0" i="0" u="none" strike="noStrike" kern="1200" cap="none" spc="0" normalizeH="0" baseline="0" noProof="0" dirty="0">
                <a:ln>
                  <a:noFill/>
                </a:ln>
                <a:solidFill>
                  <a:srgbClr val="919191"/>
                </a:solidFill>
                <a:effectLst/>
                <a:uLnTx/>
                <a:uFillTx/>
                <a:latin typeface="+mn-lt"/>
                <a:ea typeface="+mn-ea"/>
                <a:cs typeface="+mn-cs"/>
              </a:rPr>
              <a:t>.</a:t>
            </a:r>
          </a:p>
        </p:txBody>
      </p:sp>
      <p:sp>
        <p:nvSpPr>
          <p:cNvPr id="9" name="Title 1">
            <a:extLst>
              <a:ext uri="{FF2B5EF4-FFF2-40B4-BE49-F238E27FC236}">
                <a16:creationId xmlns:a16="http://schemas.microsoft.com/office/drawing/2014/main" id="{B0BC9851-DA10-44AA-8EBC-C5AE88AC3B94}"/>
              </a:ext>
            </a:extLst>
          </p:cNvPr>
          <p:cNvSpPr>
            <a:spLocks noGrp="1"/>
          </p:cNvSpPr>
          <p:nvPr>
            <p:ph type="title"/>
          </p:nvPr>
        </p:nvSpPr>
        <p:spPr>
          <a:xfrm>
            <a:off x="6308650" y="945807"/>
            <a:ext cx="5438660" cy="822112"/>
          </a:xfrm>
        </p:spPr>
        <p:txBody>
          <a:bodyPr/>
          <a:lstStyle>
            <a:lvl1pPr>
              <a:defRPr>
                <a:latin typeface="+mj-lt"/>
              </a:defRPr>
            </a:lvl1pPr>
          </a:lstStyle>
          <a:p>
            <a:r>
              <a:rPr lang="en-US" dirty="0"/>
              <a:t>Click to edit Master title style</a:t>
            </a:r>
            <a:endParaRPr lang="de-DE" dirty="0"/>
          </a:p>
        </p:txBody>
      </p:sp>
      <p:sp>
        <p:nvSpPr>
          <p:cNvPr id="10" name="Content Placeholder 2">
            <a:extLst>
              <a:ext uri="{FF2B5EF4-FFF2-40B4-BE49-F238E27FC236}">
                <a16:creationId xmlns:a16="http://schemas.microsoft.com/office/drawing/2014/main" id="{DB702296-4219-441A-996B-028BD434EDAD}"/>
              </a:ext>
            </a:extLst>
          </p:cNvPr>
          <p:cNvSpPr>
            <a:spLocks noGrp="1"/>
          </p:cNvSpPr>
          <p:nvPr>
            <p:ph idx="1"/>
          </p:nvPr>
        </p:nvSpPr>
        <p:spPr>
          <a:xfrm>
            <a:off x="6308650" y="2005012"/>
            <a:ext cx="5045149" cy="435133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Tree>
    <p:extLst>
      <p:ext uri="{BB962C8B-B14F-4D97-AF65-F5344CB8AC3E}">
        <p14:creationId xmlns:p14="http://schemas.microsoft.com/office/powerpoint/2010/main" val="1464549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ild rechts und Titel">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15C215C-5C50-4A16-B944-C66F2800E57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096000" y="0"/>
            <a:ext cx="6096000" cy="6858000"/>
          </a:xfrm>
          <a:prstGeom prst="rect">
            <a:avLst/>
          </a:prstGeom>
        </p:spPr>
      </p:pic>
      <p:sp>
        <p:nvSpPr>
          <p:cNvPr id="3" name="Footer Placeholder 2">
            <a:extLst>
              <a:ext uri="{FF2B5EF4-FFF2-40B4-BE49-F238E27FC236}">
                <a16:creationId xmlns:a16="http://schemas.microsoft.com/office/drawing/2014/main" id="{A91C248B-A667-482F-9C08-3FFC3D5D6C12}"/>
              </a:ext>
            </a:extLst>
          </p:cNvPr>
          <p:cNvSpPr>
            <a:spLocks noGrp="1"/>
          </p:cNvSpPr>
          <p:nvPr>
            <p:ph type="ftr" sz="quarter" idx="11"/>
          </p:nvPr>
        </p:nvSpPr>
        <p:spPr/>
        <p:txBody>
          <a:bodyPr/>
          <a:lstStyle/>
          <a:p>
            <a:endParaRPr lang="de-DE"/>
          </a:p>
        </p:txBody>
      </p:sp>
      <p:sp>
        <p:nvSpPr>
          <p:cNvPr id="4" name="Slide Number Placeholder 3">
            <a:extLst>
              <a:ext uri="{FF2B5EF4-FFF2-40B4-BE49-F238E27FC236}">
                <a16:creationId xmlns:a16="http://schemas.microsoft.com/office/drawing/2014/main" id="{D5A1C48E-4AE7-485E-B9EC-6086A6600E9A}"/>
              </a:ext>
            </a:extLst>
          </p:cNvPr>
          <p:cNvSpPr>
            <a:spLocks noGrp="1"/>
          </p:cNvSpPr>
          <p:nvPr>
            <p:ph type="sldNum" sz="quarter" idx="12"/>
          </p:nvPr>
        </p:nvSpPr>
        <p:spPr/>
        <p:txBody>
          <a:bodyPr/>
          <a:lstStyle/>
          <a:p>
            <a:fld id="{F89DD9CB-275F-4CA2-9703-A265EA73BB11}" type="slidenum">
              <a:rPr lang="de-DE" smtClean="0"/>
              <a:t>‹#›</a:t>
            </a:fld>
            <a:endParaRPr lang="de-DE"/>
          </a:p>
        </p:txBody>
      </p:sp>
      <p:sp>
        <p:nvSpPr>
          <p:cNvPr id="7" name="TextBox 6">
            <a:extLst>
              <a:ext uri="{FF2B5EF4-FFF2-40B4-BE49-F238E27FC236}">
                <a16:creationId xmlns:a16="http://schemas.microsoft.com/office/drawing/2014/main" id="{34BFF6D8-1043-4AFC-ADD8-CBAED8BE49C9}"/>
              </a:ext>
            </a:extLst>
          </p:cNvPr>
          <p:cNvSpPr txBox="1"/>
          <p:nvPr userDrawn="1"/>
        </p:nvSpPr>
        <p:spPr>
          <a:xfrm>
            <a:off x="838200" y="638735"/>
            <a:ext cx="5723021" cy="769441"/>
          </a:xfrm>
          <a:prstGeom prst="rect">
            <a:avLst/>
          </a:prstGeom>
          <a:noFill/>
        </p:spPr>
        <p:txBody>
          <a:bodyPr wrap="square" rtlCol="0">
            <a:spAutoFit/>
          </a:bodyPr>
          <a:lstStyle/>
          <a:p>
            <a:r>
              <a:rPr lang="de-DE" sz="4400" dirty="0">
                <a:solidFill>
                  <a:schemeClr val="tx1"/>
                </a:solidFill>
                <a:latin typeface="+mj-lt"/>
              </a:rPr>
              <a:t>Wie sehen Sie das?</a:t>
            </a:r>
          </a:p>
        </p:txBody>
      </p:sp>
    </p:spTree>
    <p:extLst>
      <p:ext uri="{BB962C8B-B14F-4D97-AF65-F5344CB8AC3E}">
        <p14:creationId xmlns:p14="http://schemas.microsoft.com/office/powerpoint/2010/main" val="37685792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bschluss/Trenn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290DF46-9CDA-4101-9D9C-5E93CC9EADC7}"/>
              </a:ext>
            </a:extLst>
          </p:cNvPr>
          <p:cNvPicPr>
            <a:picLocks noChangeAspect="1"/>
          </p:cNvPicPr>
          <p:nvPr userDrawn="1"/>
        </p:nvPicPr>
        <p:blipFill rotWithShape="1">
          <a:blip r:embed="rId2" cstate="screen">
            <a:alphaModFix amt="80000"/>
            <a:extLst>
              <a:ext uri="{28A0092B-C50C-407E-A947-70E740481C1C}">
                <a14:useLocalDpi xmlns:a14="http://schemas.microsoft.com/office/drawing/2010/main"/>
              </a:ext>
            </a:extLst>
          </a:blip>
          <a:srcRect b="-3704"/>
          <a:stretch/>
        </p:blipFill>
        <p:spPr>
          <a:xfrm rot="5400000">
            <a:off x="2441154" y="-2892848"/>
            <a:ext cx="6857999" cy="12643697"/>
          </a:xfrm>
          <a:prstGeom prst="rect">
            <a:avLst/>
          </a:prstGeom>
        </p:spPr>
      </p:pic>
      <p:sp>
        <p:nvSpPr>
          <p:cNvPr id="4" name="Footer Placeholder 3">
            <a:extLst>
              <a:ext uri="{FF2B5EF4-FFF2-40B4-BE49-F238E27FC236}">
                <a16:creationId xmlns:a16="http://schemas.microsoft.com/office/drawing/2014/main" id="{15B5713A-563D-4C90-A029-87050068CEA6}"/>
              </a:ext>
            </a:extLst>
          </p:cNvPr>
          <p:cNvSpPr>
            <a:spLocks noGrp="1"/>
          </p:cNvSpPr>
          <p:nvPr>
            <p:ph type="ftr" sz="quarter" idx="11"/>
          </p:nvPr>
        </p:nvSpPr>
        <p:spPr/>
        <p:txBody>
          <a:bodyPr/>
          <a:lstStyle/>
          <a:p>
            <a:endParaRPr lang="de-DE" dirty="0"/>
          </a:p>
        </p:txBody>
      </p:sp>
      <p:sp>
        <p:nvSpPr>
          <p:cNvPr id="5" name="Slide Number Placeholder 4">
            <a:extLst>
              <a:ext uri="{FF2B5EF4-FFF2-40B4-BE49-F238E27FC236}">
                <a16:creationId xmlns:a16="http://schemas.microsoft.com/office/drawing/2014/main" id="{3BCB8BDE-8687-4BF4-BF9A-6FC334D0759E}"/>
              </a:ext>
            </a:extLst>
          </p:cNvPr>
          <p:cNvSpPr>
            <a:spLocks noGrp="1"/>
          </p:cNvSpPr>
          <p:nvPr>
            <p:ph type="sldNum" sz="quarter" idx="12"/>
          </p:nvPr>
        </p:nvSpPr>
        <p:spPr/>
        <p:txBody>
          <a:bodyPr/>
          <a:lstStyle/>
          <a:p>
            <a:fld id="{F89DD9CB-275F-4CA2-9703-A265EA73BB11}" type="slidenum">
              <a:rPr lang="de-DE" smtClean="0"/>
              <a:t>‹#›</a:t>
            </a:fld>
            <a:endParaRPr lang="de-DE"/>
          </a:p>
        </p:txBody>
      </p:sp>
      <p:sp>
        <p:nvSpPr>
          <p:cNvPr id="8" name="AMC_Footer">
            <a:extLst>
              <a:ext uri="{FF2B5EF4-FFF2-40B4-BE49-F238E27FC236}">
                <a16:creationId xmlns:a16="http://schemas.microsoft.com/office/drawing/2014/main" id="{22C8922A-D4E7-43B7-9254-67ECB555B615}"/>
              </a:ext>
            </a:extLst>
          </p:cNvPr>
          <p:cNvSpPr txBox="1">
            <a:spLocks/>
          </p:cNvSpPr>
          <p:nvPr userDrawn="1"/>
        </p:nvSpPr>
        <p:spPr>
          <a:xfrm>
            <a:off x="838200" y="6420366"/>
            <a:ext cx="2941384" cy="602217"/>
          </a:xfrm>
          <a:prstGeom prst="rect">
            <a:avLst/>
          </a:prstGeom>
        </p:spPr>
        <p:txBody>
          <a:bodyPr lIns="0" tIns="27000" rIns="0" bIns="0">
            <a:noAutofit/>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pPr marL="0" marR="0" lvl="0" indent="0" algn="l" defTabSz="81533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effectLst/>
                <a:uLnTx/>
                <a:uFillTx/>
                <a:latin typeface="+mn-lt"/>
                <a:ea typeface="+mn-ea"/>
                <a:cs typeface="+mn-cs"/>
              </a:rPr>
              <a:t>Copyright © 2019 Accenture  All rights reserved</a:t>
            </a:r>
            <a:r>
              <a:rPr kumimoji="0" lang="de-DE" sz="1000" b="0" i="0" u="none" strike="noStrike" kern="1200" cap="none" spc="0" normalizeH="0" baseline="0" noProof="0" dirty="0">
                <a:ln>
                  <a:noFill/>
                </a:ln>
                <a:solidFill>
                  <a:srgbClr val="919191"/>
                </a:solidFill>
                <a:effectLst/>
                <a:uLnTx/>
                <a:uFillTx/>
                <a:latin typeface="+mn-lt"/>
                <a:ea typeface="+mn-ea"/>
                <a:cs typeface="+mn-cs"/>
              </a:rPr>
              <a:t>.</a:t>
            </a:r>
          </a:p>
        </p:txBody>
      </p:sp>
      <p:sp>
        <p:nvSpPr>
          <p:cNvPr id="10" name="Title 1">
            <a:extLst>
              <a:ext uri="{FF2B5EF4-FFF2-40B4-BE49-F238E27FC236}">
                <a16:creationId xmlns:a16="http://schemas.microsoft.com/office/drawing/2014/main" id="{49734978-A2E1-47A5-9C83-B3F899225534}"/>
              </a:ext>
            </a:extLst>
          </p:cNvPr>
          <p:cNvSpPr>
            <a:spLocks noGrp="1"/>
          </p:cNvSpPr>
          <p:nvPr>
            <p:ph type="ctrTitle"/>
          </p:nvPr>
        </p:nvSpPr>
        <p:spPr>
          <a:xfrm>
            <a:off x="992188" y="1291892"/>
            <a:ext cx="9144000" cy="2387600"/>
          </a:xfrm>
        </p:spPr>
        <p:txBody>
          <a:bodyPr anchor="b">
            <a:normAutofit/>
          </a:bodyPr>
          <a:lstStyle>
            <a:lvl1pPr algn="l">
              <a:defRPr sz="6600" b="1">
                <a:latin typeface="+mj-lt"/>
              </a:defRPr>
            </a:lvl1pPr>
          </a:lstStyle>
          <a:p>
            <a:endParaRPr lang="de-DE" dirty="0"/>
          </a:p>
        </p:txBody>
      </p:sp>
      <p:sp>
        <p:nvSpPr>
          <p:cNvPr id="11" name="Subtitle 2">
            <a:extLst>
              <a:ext uri="{FF2B5EF4-FFF2-40B4-BE49-F238E27FC236}">
                <a16:creationId xmlns:a16="http://schemas.microsoft.com/office/drawing/2014/main" id="{9CA79CD4-0B2F-4879-883B-8DE88B839B5D}"/>
              </a:ext>
            </a:extLst>
          </p:cNvPr>
          <p:cNvSpPr>
            <a:spLocks noGrp="1"/>
          </p:cNvSpPr>
          <p:nvPr>
            <p:ph type="subTitle" idx="1"/>
          </p:nvPr>
        </p:nvSpPr>
        <p:spPr>
          <a:xfrm>
            <a:off x="992188" y="3679492"/>
            <a:ext cx="9144000" cy="1655762"/>
          </a:xfrm>
        </p:spPr>
        <p:txBody>
          <a:bodyPr>
            <a:normAutofit/>
          </a:bodyPr>
          <a:lstStyle>
            <a:lvl1pPr marL="0" indent="0" algn="l">
              <a:buNone/>
              <a:defRPr sz="48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de-DE" dirty="0"/>
          </a:p>
        </p:txBody>
      </p:sp>
    </p:spTree>
    <p:extLst>
      <p:ext uri="{BB962C8B-B14F-4D97-AF65-F5344CB8AC3E}">
        <p14:creationId xmlns:p14="http://schemas.microsoft.com/office/powerpoint/2010/main" val="33553477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Bild rechts und Titel">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15C215C-5C50-4A16-B944-C66F2800E57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096000" y="0"/>
            <a:ext cx="6096000" cy="6858000"/>
          </a:xfrm>
          <a:prstGeom prst="rect">
            <a:avLst/>
          </a:prstGeom>
        </p:spPr>
      </p:pic>
      <p:sp>
        <p:nvSpPr>
          <p:cNvPr id="3" name="Footer Placeholder 2">
            <a:extLst>
              <a:ext uri="{FF2B5EF4-FFF2-40B4-BE49-F238E27FC236}">
                <a16:creationId xmlns:a16="http://schemas.microsoft.com/office/drawing/2014/main" id="{A91C248B-A667-482F-9C08-3FFC3D5D6C1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D5A1C48E-4AE7-485E-B9EC-6086A6600E9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9DD9CB-275F-4CA2-9703-A265EA73BB11}"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BD7BC482-758C-47EB-9B63-D0BC38B92CE5}"/>
              </a:ext>
            </a:extLst>
          </p:cNvPr>
          <p:cNvSpPr>
            <a:spLocks noGrp="1"/>
          </p:cNvSpPr>
          <p:nvPr>
            <p:ph type="title"/>
          </p:nvPr>
        </p:nvSpPr>
        <p:spPr>
          <a:xfrm>
            <a:off x="344730" y="946800"/>
            <a:ext cx="5438660" cy="822112"/>
          </a:xfrm>
        </p:spPr>
        <p:txBody>
          <a:bodyPr/>
          <a:lstStyle>
            <a:lvl1pPr>
              <a:defRPr>
                <a:latin typeface="+mj-lt"/>
              </a:defRPr>
            </a:lvl1pPr>
          </a:lstStyle>
          <a:p>
            <a:r>
              <a:rPr lang="en-US"/>
              <a:t>Click to edit Master title style</a:t>
            </a:r>
            <a:endParaRPr lang="de-DE" dirty="0"/>
          </a:p>
        </p:txBody>
      </p:sp>
      <p:sp>
        <p:nvSpPr>
          <p:cNvPr id="10" name="Content Placeholder 2">
            <a:extLst>
              <a:ext uri="{FF2B5EF4-FFF2-40B4-BE49-F238E27FC236}">
                <a16:creationId xmlns:a16="http://schemas.microsoft.com/office/drawing/2014/main" id="{49BEE963-ABDC-4EC6-AA6F-529E9D7D2EB1}"/>
              </a:ext>
            </a:extLst>
          </p:cNvPr>
          <p:cNvSpPr>
            <a:spLocks noGrp="1"/>
          </p:cNvSpPr>
          <p:nvPr>
            <p:ph idx="1"/>
          </p:nvPr>
        </p:nvSpPr>
        <p:spPr>
          <a:xfrm>
            <a:off x="344730" y="2005012"/>
            <a:ext cx="5043600" cy="435133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Tree>
    <p:extLst>
      <p:ext uri="{BB962C8B-B14F-4D97-AF65-F5344CB8AC3E}">
        <p14:creationId xmlns:p14="http://schemas.microsoft.com/office/powerpoint/2010/main" val="7358264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el">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D060373-5565-4212-9B8B-3A419FF6620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8234"/>
            <a:ext cx="12192000" cy="6858000"/>
          </a:xfrm>
          <a:prstGeom prst="rect">
            <a:avLst/>
          </a:prstGeom>
        </p:spPr>
      </p:pic>
      <p:sp>
        <p:nvSpPr>
          <p:cNvPr id="2" name="Title 1">
            <a:extLst>
              <a:ext uri="{FF2B5EF4-FFF2-40B4-BE49-F238E27FC236}">
                <a16:creationId xmlns:a16="http://schemas.microsoft.com/office/drawing/2014/main" id="{DA91C95E-1F60-4FFE-951E-955247E1E80C}"/>
              </a:ext>
            </a:extLst>
          </p:cNvPr>
          <p:cNvSpPr>
            <a:spLocks noGrp="1"/>
          </p:cNvSpPr>
          <p:nvPr>
            <p:ph type="ctrTitle"/>
          </p:nvPr>
        </p:nvSpPr>
        <p:spPr>
          <a:xfrm>
            <a:off x="839788" y="1139492"/>
            <a:ext cx="9144000" cy="2387600"/>
          </a:xfrm>
        </p:spPr>
        <p:txBody>
          <a:bodyPr anchor="b">
            <a:normAutofit/>
          </a:bodyPr>
          <a:lstStyle>
            <a:lvl1pPr algn="l">
              <a:defRPr sz="6600" b="1">
                <a:latin typeface="+mj-lt"/>
              </a:defRPr>
            </a:lvl1pPr>
          </a:lstStyle>
          <a:p>
            <a:endParaRPr lang="de-DE" dirty="0"/>
          </a:p>
        </p:txBody>
      </p:sp>
      <p:sp>
        <p:nvSpPr>
          <p:cNvPr id="3" name="Subtitle 2">
            <a:extLst>
              <a:ext uri="{FF2B5EF4-FFF2-40B4-BE49-F238E27FC236}">
                <a16:creationId xmlns:a16="http://schemas.microsoft.com/office/drawing/2014/main" id="{E43D1D47-C51E-4BE4-BC39-63F5EED0BFED}"/>
              </a:ext>
            </a:extLst>
          </p:cNvPr>
          <p:cNvSpPr>
            <a:spLocks noGrp="1"/>
          </p:cNvSpPr>
          <p:nvPr>
            <p:ph type="subTitle" idx="1"/>
          </p:nvPr>
        </p:nvSpPr>
        <p:spPr>
          <a:xfrm>
            <a:off x="839788" y="3527092"/>
            <a:ext cx="9144000" cy="1655762"/>
          </a:xfrm>
        </p:spPr>
        <p:txBody>
          <a:bodyPr>
            <a:normAutofit/>
          </a:bodyPr>
          <a:lstStyle>
            <a:lvl1pPr marL="0" indent="0" algn="l">
              <a:buNone/>
              <a:defRPr sz="48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de-DE" dirty="0"/>
          </a:p>
        </p:txBody>
      </p:sp>
      <p:sp>
        <p:nvSpPr>
          <p:cNvPr id="5" name="Footer Placeholder 4">
            <a:extLst>
              <a:ext uri="{FF2B5EF4-FFF2-40B4-BE49-F238E27FC236}">
                <a16:creationId xmlns:a16="http://schemas.microsoft.com/office/drawing/2014/main" id="{FAC8A9A6-7606-463C-A46F-29027323BCF9}"/>
              </a:ext>
            </a:extLst>
          </p:cNvPr>
          <p:cNvSpPr>
            <a:spLocks noGrp="1"/>
          </p:cNvSpPr>
          <p:nvPr>
            <p:ph type="ftr" sz="quarter" idx="11"/>
          </p:nvPr>
        </p:nvSpPr>
        <p:spPr/>
        <p:txBody>
          <a:bodyPr/>
          <a:lstStyle/>
          <a:p>
            <a:endParaRPr lang="de-DE" dirty="0"/>
          </a:p>
        </p:txBody>
      </p:sp>
      <p:sp>
        <p:nvSpPr>
          <p:cNvPr id="9" name="AMC_Footer">
            <a:extLst>
              <a:ext uri="{FF2B5EF4-FFF2-40B4-BE49-F238E27FC236}">
                <a16:creationId xmlns:a16="http://schemas.microsoft.com/office/drawing/2014/main" id="{1CF029F6-4DD9-4EA3-9B74-4EA2C6E36FE7}"/>
              </a:ext>
            </a:extLst>
          </p:cNvPr>
          <p:cNvSpPr txBox="1">
            <a:spLocks/>
          </p:cNvSpPr>
          <p:nvPr userDrawn="1"/>
        </p:nvSpPr>
        <p:spPr>
          <a:xfrm>
            <a:off x="838200" y="6420366"/>
            <a:ext cx="2941384" cy="602217"/>
          </a:xfrm>
          <a:prstGeom prst="rect">
            <a:avLst/>
          </a:prstGeom>
        </p:spPr>
        <p:txBody>
          <a:bodyPr lIns="0" tIns="27000" rIns="0" bIns="0">
            <a:noAutofit/>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pPr marL="0" marR="0" lvl="0" indent="0" algn="l" defTabSz="81533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effectLst/>
                <a:uLnTx/>
                <a:uFillTx/>
                <a:latin typeface="+mn-lt"/>
                <a:ea typeface="+mn-ea"/>
                <a:cs typeface="+mn-cs"/>
              </a:rPr>
              <a:t>Copyright © 2019 Accenture  All rights reserved</a:t>
            </a:r>
            <a:r>
              <a:rPr kumimoji="0" lang="de-DE" sz="1000" b="0" i="0" u="none" strike="noStrike" kern="1200" cap="none" spc="0" normalizeH="0" baseline="0" noProof="0" dirty="0">
                <a:ln>
                  <a:noFill/>
                </a:ln>
                <a:solidFill>
                  <a:srgbClr val="919191"/>
                </a:solidFill>
                <a:effectLst/>
                <a:uLnTx/>
                <a:uFillTx/>
                <a:latin typeface="+mn-lt"/>
                <a:ea typeface="+mn-ea"/>
                <a:cs typeface="+mn-cs"/>
              </a:rPr>
              <a:t>.</a:t>
            </a:r>
          </a:p>
        </p:txBody>
      </p:sp>
    </p:spTree>
    <p:extLst>
      <p:ext uri="{BB962C8B-B14F-4D97-AF65-F5344CB8AC3E}">
        <p14:creationId xmlns:p14="http://schemas.microsoft.com/office/powerpoint/2010/main" val="12958095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orange">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117DF-A610-40F2-A6AF-5E51D9D54254}"/>
              </a:ext>
            </a:extLst>
          </p:cNvPr>
          <p:cNvSpPr>
            <a:spLocks noGrp="1"/>
          </p:cNvSpPr>
          <p:nvPr>
            <p:ph type="title"/>
          </p:nvPr>
        </p:nvSpPr>
        <p:spPr>
          <a:xfrm>
            <a:off x="839788" y="406881"/>
            <a:ext cx="10515600" cy="1325563"/>
          </a:xfrm>
        </p:spPr>
        <p:txBody>
          <a:bodyPr/>
          <a:lstStyle>
            <a:lvl1pPr>
              <a:defRPr>
                <a:latin typeface="+mj-lt"/>
                <a:cs typeface="Calibri" panose="020F0502020204030204" pitchFamily="34" charset="0"/>
              </a:defRPr>
            </a:lvl1pPr>
          </a:lstStyle>
          <a:p>
            <a:r>
              <a:rPr lang="en-US" dirty="0"/>
              <a:t>Click to edit Master title style</a:t>
            </a:r>
            <a:endParaRPr lang="de-DE" dirty="0"/>
          </a:p>
        </p:txBody>
      </p:sp>
      <p:sp>
        <p:nvSpPr>
          <p:cNvPr id="3" name="Content Placeholder 2">
            <a:extLst>
              <a:ext uri="{FF2B5EF4-FFF2-40B4-BE49-F238E27FC236}">
                <a16:creationId xmlns:a16="http://schemas.microsoft.com/office/drawing/2014/main" id="{159A34BA-1F3A-4C9E-9AB3-14C3B39CC1F1}"/>
              </a:ext>
            </a:extLst>
          </p:cNvPr>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5" name="Footer Placeholder 4">
            <a:extLst>
              <a:ext uri="{FF2B5EF4-FFF2-40B4-BE49-F238E27FC236}">
                <a16:creationId xmlns:a16="http://schemas.microsoft.com/office/drawing/2014/main" id="{49ADEE16-D874-453C-B10F-6FC0551C3495}"/>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A669C2BF-4604-4162-8C72-6FC43E836F2A}"/>
              </a:ext>
            </a:extLst>
          </p:cNvPr>
          <p:cNvSpPr>
            <a:spLocks noGrp="1"/>
          </p:cNvSpPr>
          <p:nvPr>
            <p:ph type="sldNum" sz="quarter" idx="12"/>
          </p:nvPr>
        </p:nvSpPr>
        <p:spPr/>
        <p:txBody>
          <a:bodyPr/>
          <a:lstStyle/>
          <a:p>
            <a:fld id="{F89DD9CB-275F-4CA2-9703-A265EA73BB11}" type="slidenum">
              <a:rPr lang="de-DE" smtClean="0"/>
              <a:t>‹#›</a:t>
            </a:fld>
            <a:endParaRPr lang="de-DE"/>
          </a:p>
        </p:txBody>
      </p:sp>
    </p:spTree>
    <p:extLst>
      <p:ext uri="{BB962C8B-B14F-4D97-AF65-F5344CB8AC3E}">
        <p14:creationId xmlns:p14="http://schemas.microsoft.com/office/powerpoint/2010/main" val="440977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orange">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117DF-A610-40F2-A6AF-5E51D9D54254}"/>
              </a:ext>
            </a:extLst>
          </p:cNvPr>
          <p:cNvSpPr>
            <a:spLocks noGrp="1"/>
          </p:cNvSpPr>
          <p:nvPr>
            <p:ph type="title"/>
          </p:nvPr>
        </p:nvSpPr>
        <p:spPr>
          <a:xfrm>
            <a:off x="839788" y="406881"/>
            <a:ext cx="10515600" cy="1325563"/>
          </a:xfrm>
        </p:spPr>
        <p:txBody>
          <a:bodyPr/>
          <a:lstStyle>
            <a:lvl1pPr>
              <a:defRPr>
                <a:latin typeface="+mj-lt"/>
                <a:cs typeface="Calibri" panose="020F0502020204030204" pitchFamily="34" charset="0"/>
              </a:defRPr>
            </a:lvl1pPr>
          </a:lstStyle>
          <a:p>
            <a:r>
              <a:rPr lang="en-US" dirty="0"/>
              <a:t>Click to edit Master title style</a:t>
            </a:r>
            <a:endParaRPr lang="de-DE" dirty="0"/>
          </a:p>
        </p:txBody>
      </p:sp>
      <p:sp>
        <p:nvSpPr>
          <p:cNvPr id="5" name="Footer Placeholder 4">
            <a:extLst>
              <a:ext uri="{FF2B5EF4-FFF2-40B4-BE49-F238E27FC236}">
                <a16:creationId xmlns:a16="http://schemas.microsoft.com/office/drawing/2014/main" id="{49ADEE16-D874-453C-B10F-6FC0551C3495}"/>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A669C2BF-4604-4162-8C72-6FC43E836F2A}"/>
              </a:ext>
            </a:extLst>
          </p:cNvPr>
          <p:cNvSpPr>
            <a:spLocks noGrp="1"/>
          </p:cNvSpPr>
          <p:nvPr>
            <p:ph type="sldNum" sz="quarter" idx="12"/>
          </p:nvPr>
        </p:nvSpPr>
        <p:spPr/>
        <p:txBody>
          <a:bodyPr/>
          <a:lstStyle/>
          <a:p>
            <a:fld id="{F89DD9CB-275F-4CA2-9703-A265EA73BB11}" type="slidenum">
              <a:rPr lang="de-DE" smtClean="0"/>
              <a:t>‹#›</a:t>
            </a:fld>
            <a:endParaRPr lang="de-DE"/>
          </a:p>
        </p:txBody>
      </p:sp>
    </p:spTree>
    <p:extLst>
      <p:ext uri="{BB962C8B-B14F-4D97-AF65-F5344CB8AC3E}">
        <p14:creationId xmlns:p14="http://schemas.microsoft.com/office/powerpoint/2010/main" val="25353588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weis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117DF-A610-40F2-A6AF-5E51D9D54254}"/>
              </a:ext>
            </a:extLst>
          </p:cNvPr>
          <p:cNvSpPr>
            <a:spLocks noGrp="1"/>
          </p:cNvSpPr>
          <p:nvPr>
            <p:ph type="title"/>
          </p:nvPr>
        </p:nvSpPr>
        <p:spPr>
          <a:xfrm>
            <a:off x="838200" y="406881"/>
            <a:ext cx="10515600" cy="1325563"/>
          </a:xfrm>
        </p:spPr>
        <p:txBody>
          <a:bodyPr/>
          <a:lstStyle>
            <a:lvl1pPr>
              <a:defRPr>
                <a:latin typeface="+mj-lt"/>
              </a:defRPr>
            </a:lvl1pPr>
          </a:lstStyle>
          <a:p>
            <a:r>
              <a:rPr lang="en-US" dirty="0"/>
              <a:t>Click to edit Master title style</a:t>
            </a:r>
            <a:endParaRPr lang="de-DE" dirty="0"/>
          </a:p>
        </p:txBody>
      </p:sp>
      <p:sp>
        <p:nvSpPr>
          <p:cNvPr id="3" name="Content Placeholder 2">
            <a:extLst>
              <a:ext uri="{FF2B5EF4-FFF2-40B4-BE49-F238E27FC236}">
                <a16:creationId xmlns:a16="http://schemas.microsoft.com/office/drawing/2014/main" id="{159A34BA-1F3A-4C9E-9AB3-14C3B39CC1F1}"/>
              </a:ext>
            </a:extLst>
          </p:cNvPr>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5" name="Footer Placeholder 4">
            <a:extLst>
              <a:ext uri="{FF2B5EF4-FFF2-40B4-BE49-F238E27FC236}">
                <a16:creationId xmlns:a16="http://schemas.microsoft.com/office/drawing/2014/main" id="{49ADEE16-D874-453C-B10F-6FC0551C3495}"/>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A669C2BF-4604-4162-8C72-6FC43E836F2A}"/>
              </a:ext>
            </a:extLst>
          </p:cNvPr>
          <p:cNvSpPr>
            <a:spLocks noGrp="1"/>
          </p:cNvSpPr>
          <p:nvPr>
            <p:ph type="sldNum" sz="quarter" idx="12"/>
          </p:nvPr>
        </p:nvSpPr>
        <p:spPr/>
        <p:txBody>
          <a:bodyPr/>
          <a:lstStyle/>
          <a:p>
            <a:fld id="{F89DD9CB-275F-4CA2-9703-A265EA73BB11}" type="slidenum">
              <a:rPr lang="de-DE" smtClean="0"/>
              <a:t>‹#›</a:t>
            </a:fld>
            <a:endParaRPr lang="de-DE"/>
          </a:p>
        </p:txBody>
      </p:sp>
    </p:spTree>
    <p:extLst>
      <p:ext uri="{BB962C8B-B14F-4D97-AF65-F5344CB8AC3E}">
        <p14:creationId xmlns:p14="http://schemas.microsoft.com/office/powerpoint/2010/main" val="25128730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weis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117DF-A610-40F2-A6AF-5E51D9D54254}"/>
              </a:ext>
            </a:extLst>
          </p:cNvPr>
          <p:cNvSpPr>
            <a:spLocks noGrp="1"/>
          </p:cNvSpPr>
          <p:nvPr>
            <p:ph type="title"/>
          </p:nvPr>
        </p:nvSpPr>
        <p:spPr>
          <a:xfrm>
            <a:off x="838200" y="406881"/>
            <a:ext cx="10515600" cy="1325563"/>
          </a:xfrm>
        </p:spPr>
        <p:txBody>
          <a:bodyPr/>
          <a:lstStyle>
            <a:lvl1pPr>
              <a:defRPr>
                <a:latin typeface="+mj-lt"/>
              </a:defRPr>
            </a:lvl1pPr>
          </a:lstStyle>
          <a:p>
            <a:r>
              <a:rPr lang="en-US" dirty="0"/>
              <a:t>Click to edit Master title style</a:t>
            </a:r>
            <a:endParaRPr lang="de-DE" dirty="0"/>
          </a:p>
        </p:txBody>
      </p:sp>
      <p:sp>
        <p:nvSpPr>
          <p:cNvPr id="5" name="Footer Placeholder 4">
            <a:extLst>
              <a:ext uri="{FF2B5EF4-FFF2-40B4-BE49-F238E27FC236}">
                <a16:creationId xmlns:a16="http://schemas.microsoft.com/office/drawing/2014/main" id="{49ADEE16-D874-453C-B10F-6FC0551C3495}"/>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A669C2BF-4604-4162-8C72-6FC43E836F2A}"/>
              </a:ext>
            </a:extLst>
          </p:cNvPr>
          <p:cNvSpPr>
            <a:spLocks noGrp="1"/>
          </p:cNvSpPr>
          <p:nvPr>
            <p:ph type="sldNum" sz="quarter" idx="12"/>
          </p:nvPr>
        </p:nvSpPr>
        <p:spPr/>
        <p:txBody>
          <a:bodyPr/>
          <a:lstStyle/>
          <a:p>
            <a:fld id="{F89DD9CB-275F-4CA2-9703-A265EA73BB11}" type="slidenum">
              <a:rPr lang="de-DE" smtClean="0"/>
              <a:t>‹#›</a:t>
            </a:fld>
            <a:endParaRPr lang="de-DE"/>
          </a:p>
        </p:txBody>
      </p:sp>
    </p:spTree>
    <p:extLst>
      <p:ext uri="{BB962C8B-B14F-4D97-AF65-F5344CB8AC3E}">
        <p14:creationId xmlns:p14="http://schemas.microsoft.com/office/powerpoint/2010/main" val="40731198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lamp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117DF-A610-40F2-A6AF-5E51D9D54254}"/>
              </a:ext>
            </a:extLst>
          </p:cNvPr>
          <p:cNvSpPr>
            <a:spLocks noGrp="1"/>
          </p:cNvSpPr>
          <p:nvPr>
            <p:ph type="title"/>
          </p:nvPr>
        </p:nvSpPr>
        <p:spPr>
          <a:xfrm>
            <a:off x="838200" y="406881"/>
            <a:ext cx="10515600" cy="1325563"/>
          </a:xfrm>
        </p:spPr>
        <p:txBody>
          <a:bodyPr/>
          <a:lstStyle>
            <a:lvl1pPr>
              <a:defRPr>
                <a:latin typeface="+mj-lt"/>
              </a:defRPr>
            </a:lvl1pPr>
          </a:lstStyle>
          <a:p>
            <a:r>
              <a:rPr lang="en-US" dirty="0"/>
              <a:t>Click to edit Master title style</a:t>
            </a:r>
            <a:endParaRPr lang="de-DE" dirty="0"/>
          </a:p>
        </p:txBody>
      </p:sp>
      <p:sp>
        <p:nvSpPr>
          <p:cNvPr id="3" name="Content Placeholder 2">
            <a:extLst>
              <a:ext uri="{FF2B5EF4-FFF2-40B4-BE49-F238E27FC236}">
                <a16:creationId xmlns:a16="http://schemas.microsoft.com/office/drawing/2014/main" id="{159A34BA-1F3A-4C9E-9AB3-14C3B39CC1F1}"/>
              </a:ext>
            </a:extLst>
          </p:cNvPr>
          <p:cNvSpPr>
            <a:spLocks noGrp="1"/>
          </p:cNvSpPr>
          <p:nvPr>
            <p:ph idx="1"/>
          </p:nvPr>
        </p:nvSpPr>
        <p:spPr/>
        <p:txBody>
          <a:bodyPr>
            <a:normAutofit/>
          </a:bodyPr>
          <a:lstStyle>
            <a:lvl1pPr>
              <a:defRPr sz="2400">
                <a:latin typeface="+mn-lt"/>
              </a:defRPr>
            </a:lvl1pPr>
            <a:lvl2pPr>
              <a:defRPr sz="2000">
                <a:latin typeface="+mn-lt"/>
              </a:defRPr>
            </a:lvl2pPr>
            <a:lvl3pPr>
              <a:defRPr sz="1800">
                <a:latin typeface="+mn-lt"/>
              </a:defRPr>
            </a:lvl3pPr>
            <a:lvl4pPr>
              <a:defRPr sz="1600">
                <a:latin typeface="+mn-lt"/>
              </a:defRPr>
            </a:lvl4pPr>
            <a:lvl5pPr>
              <a:defRPr sz="16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5" name="Footer Placeholder 4">
            <a:extLst>
              <a:ext uri="{FF2B5EF4-FFF2-40B4-BE49-F238E27FC236}">
                <a16:creationId xmlns:a16="http://schemas.microsoft.com/office/drawing/2014/main" id="{49ADEE16-D874-453C-B10F-6FC0551C3495}"/>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A669C2BF-4604-4162-8C72-6FC43E836F2A}"/>
              </a:ext>
            </a:extLst>
          </p:cNvPr>
          <p:cNvSpPr>
            <a:spLocks noGrp="1"/>
          </p:cNvSpPr>
          <p:nvPr>
            <p:ph type="sldNum" sz="quarter" idx="12"/>
          </p:nvPr>
        </p:nvSpPr>
        <p:spPr/>
        <p:txBody>
          <a:bodyPr/>
          <a:lstStyle/>
          <a:p>
            <a:fld id="{F89DD9CB-275F-4CA2-9703-A265EA73BB11}" type="slidenum">
              <a:rPr lang="de-DE" smtClean="0"/>
              <a:t>‹#›</a:t>
            </a:fld>
            <a:endParaRPr lang="de-DE"/>
          </a:p>
        </p:txBody>
      </p:sp>
      <p:pic>
        <p:nvPicPr>
          <p:cNvPr id="7" name="Content Placeholder 3">
            <a:extLst>
              <a:ext uri="{FF2B5EF4-FFF2-40B4-BE49-F238E27FC236}">
                <a16:creationId xmlns:a16="http://schemas.microsoft.com/office/drawing/2014/main" id="{C936FF59-91C5-4476-88BE-0937B3EBD974}"/>
              </a:ext>
            </a:extLst>
          </p:cNvPr>
          <p:cNvPicPr>
            <a:picLocks noChangeAspect="1"/>
          </p:cNvPicPr>
          <p:nvPr userDrawn="1"/>
        </p:nvPicPr>
        <p:blipFill rotWithShape="1">
          <a:blip r:embed="rId2" cstate="screen">
            <a:alphaModFix amt="69000"/>
            <a:extLst>
              <a:ext uri="{28A0092B-C50C-407E-A947-70E740481C1C}">
                <a14:useLocalDpi xmlns:a14="http://schemas.microsoft.com/office/drawing/2010/main"/>
              </a:ext>
            </a:extLst>
          </a:blip>
          <a:srcRect/>
          <a:stretch/>
        </p:blipFill>
        <p:spPr>
          <a:xfrm>
            <a:off x="7946720" y="533400"/>
            <a:ext cx="4899640" cy="5791200"/>
          </a:xfrm>
          <a:prstGeom prst="rect">
            <a:avLst/>
          </a:prstGeom>
        </p:spPr>
      </p:pic>
    </p:spTree>
    <p:extLst>
      <p:ext uri="{BB962C8B-B14F-4D97-AF65-F5344CB8AC3E}">
        <p14:creationId xmlns:p14="http://schemas.microsoft.com/office/powerpoint/2010/main" val="5539970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mädche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290DF46-9CDA-4101-9D9C-5E93CC9EADC7}"/>
              </a:ext>
            </a:extLst>
          </p:cNvPr>
          <p:cNvPicPr>
            <a:picLocks noChangeAspect="1"/>
          </p:cNvPicPr>
          <p:nvPr userDrawn="1"/>
        </p:nvPicPr>
        <p:blipFill rotWithShape="1">
          <a:blip r:embed="rId2" cstate="screen">
            <a:alphaModFix amt="45000"/>
            <a:extLst>
              <a:ext uri="{28A0092B-C50C-407E-A947-70E740481C1C}">
                <a14:useLocalDpi xmlns:a14="http://schemas.microsoft.com/office/drawing/2010/main"/>
              </a:ext>
            </a:extLst>
          </a:blip>
          <a:srcRect/>
          <a:stretch/>
        </p:blipFill>
        <p:spPr>
          <a:xfrm>
            <a:off x="1541907" y="1235829"/>
            <a:ext cx="10331116" cy="5958153"/>
          </a:xfrm>
          <a:prstGeom prst="rect">
            <a:avLst/>
          </a:prstGeom>
        </p:spPr>
      </p:pic>
      <p:sp>
        <p:nvSpPr>
          <p:cNvPr id="2" name="Title 1">
            <a:extLst>
              <a:ext uri="{FF2B5EF4-FFF2-40B4-BE49-F238E27FC236}">
                <a16:creationId xmlns:a16="http://schemas.microsoft.com/office/drawing/2014/main" id="{0ACE6ACA-6389-4F9F-A2D1-F2EDCECFBA34}"/>
              </a:ext>
            </a:extLst>
          </p:cNvPr>
          <p:cNvSpPr>
            <a:spLocks noGrp="1"/>
          </p:cNvSpPr>
          <p:nvPr>
            <p:ph type="title"/>
          </p:nvPr>
        </p:nvSpPr>
        <p:spPr>
          <a:xfrm>
            <a:off x="839788" y="407655"/>
            <a:ext cx="10515600" cy="1325563"/>
          </a:xfrm>
        </p:spPr>
        <p:txBody>
          <a:bodyPr/>
          <a:lstStyle>
            <a:lvl1pPr>
              <a:defRPr>
                <a:latin typeface="+mj-lt"/>
              </a:defRPr>
            </a:lvl1pPr>
          </a:lstStyle>
          <a:p>
            <a:r>
              <a:rPr lang="en-US" dirty="0"/>
              <a:t>Click to edit Master title style</a:t>
            </a:r>
            <a:endParaRPr lang="de-DE" dirty="0"/>
          </a:p>
        </p:txBody>
      </p:sp>
      <p:sp>
        <p:nvSpPr>
          <p:cNvPr id="4" name="Footer Placeholder 3">
            <a:extLst>
              <a:ext uri="{FF2B5EF4-FFF2-40B4-BE49-F238E27FC236}">
                <a16:creationId xmlns:a16="http://schemas.microsoft.com/office/drawing/2014/main" id="{15B5713A-563D-4C90-A029-87050068CEA6}"/>
              </a:ext>
            </a:extLst>
          </p:cNvPr>
          <p:cNvSpPr>
            <a:spLocks noGrp="1"/>
          </p:cNvSpPr>
          <p:nvPr>
            <p:ph type="ftr" sz="quarter" idx="11"/>
          </p:nvPr>
        </p:nvSpPr>
        <p:spPr/>
        <p:txBody>
          <a:bodyPr/>
          <a:lstStyle/>
          <a:p>
            <a:endParaRPr lang="de-DE"/>
          </a:p>
        </p:txBody>
      </p:sp>
      <p:sp>
        <p:nvSpPr>
          <p:cNvPr id="5" name="Slide Number Placeholder 4">
            <a:extLst>
              <a:ext uri="{FF2B5EF4-FFF2-40B4-BE49-F238E27FC236}">
                <a16:creationId xmlns:a16="http://schemas.microsoft.com/office/drawing/2014/main" id="{3BCB8BDE-8687-4BF4-BF9A-6FC334D0759E}"/>
              </a:ext>
            </a:extLst>
          </p:cNvPr>
          <p:cNvSpPr>
            <a:spLocks noGrp="1"/>
          </p:cNvSpPr>
          <p:nvPr>
            <p:ph type="sldNum" sz="quarter" idx="12"/>
          </p:nvPr>
        </p:nvSpPr>
        <p:spPr/>
        <p:txBody>
          <a:bodyPr/>
          <a:lstStyle/>
          <a:p>
            <a:fld id="{F89DD9CB-275F-4CA2-9703-A265EA73BB11}" type="slidenum">
              <a:rPr lang="de-DE" smtClean="0"/>
              <a:t>‹#›</a:t>
            </a:fld>
            <a:endParaRPr lang="de-DE"/>
          </a:p>
        </p:txBody>
      </p:sp>
      <p:sp>
        <p:nvSpPr>
          <p:cNvPr id="8" name="Content Placeholder 2">
            <a:extLst>
              <a:ext uri="{FF2B5EF4-FFF2-40B4-BE49-F238E27FC236}">
                <a16:creationId xmlns:a16="http://schemas.microsoft.com/office/drawing/2014/main" id="{E3430721-D2B7-4010-86A0-5E7186DE052B}"/>
              </a:ext>
            </a:extLst>
          </p:cNvPr>
          <p:cNvSpPr>
            <a:spLocks noGrp="1"/>
          </p:cNvSpPr>
          <p:nvPr>
            <p:ph idx="1"/>
          </p:nvPr>
        </p:nvSpPr>
        <p:spPr>
          <a:xfrm>
            <a:off x="838200" y="1823300"/>
            <a:ext cx="10515600" cy="435133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Tree>
    <p:extLst>
      <p:ext uri="{BB962C8B-B14F-4D97-AF65-F5344CB8AC3E}">
        <p14:creationId xmlns:p14="http://schemas.microsoft.com/office/powerpoint/2010/main" val="8325525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robot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E6ACA-6389-4F9F-A2D1-F2EDCECFBA34}"/>
              </a:ext>
            </a:extLst>
          </p:cNvPr>
          <p:cNvSpPr>
            <a:spLocks noGrp="1"/>
          </p:cNvSpPr>
          <p:nvPr>
            <p:ph type="title"/>
          </p:nvPr>
        </p:nvSpPr>
        <p:spPr/>
        <p:txBody>
          <a:bodyPr/>
          <a:lstStyle>
            <a:lvl1pPr>
              <a:defRPr>
                <a:latin typeface="+mj-lt"/>
              </a:defRPr>
            </a:lvl1pPr>
          </a:lstStyle>
          <a:p>
            <a:r>
              <a:rPr lang="en-US" dirty="0"/>
              <a:t>Click to edit Master title style</a:t>
            </a:r>
            <a:endParaRPr lang="de-DE" dirty="0"/>
          </a:p>
        </p:txBody>
      </p:sp>
      <p:sp>
        <p:nvSpPr>
          <p:cNvPr id="4" name="Footer Placeholder 3">
            <a:extLst>
              <a:ext uri="{FF2B5EF4-FFF2-40B4-BE49-F238E27FC236}">
                <a16:creationId xmlns:a16="http://schemas.microsoft.com/office/drawing/2014/main" id="{15B5713A-563D-4C90-A029-87050068CEA6}"/>
              </a:ext>
            </a:extLst>
          </p:cNvPr>
          <p:cNvSpPr>
            <a:spLocks noGrp="1"/>
          </p:cNvSpPr>
          <p:nvPr>
            <p:ph type="ftr" sz="quarter" idx="11"/>
          </p:nvPr>
        </p:nvSpPr>
        <p:spPr/>
        <p:txBody>
          <a:bodyPr/>
          <a:lstStyle/>
          <a:p>
            <a:endParaRPr lang="de-DE" dirty="0"/>
          </a:p>
        </p:txBody>
      </p:sp>
      <p:sp>
        <p:nvSpPr>
          <p:cNvPr id="5" name="Slide Number Placeholder 4">
            <a:extLst>
              <a:ext uri="{FF2B5EF4-FFF2-40B4-BE49-F238E27FC236}">
                <a16:creationId xmlns:a16="http://schemas.microsoft.com/office/drawing/2014/main" id="{3BCB8BDE-8687-4BF4-BF9A-6FC334D0759E}"/>
              </a:ext>
            </a:extLst>
          </p:cNvPr>
          <p:cNvSpPr>
            <a:spLocks noGrp="1"/>
          </p:cNvSpPr>
          <p:nvPr>
            <p:ph type="sldNum" sz="quarter" idx="12"/>
          </p:nvPr>
        </p:nvSpPr>
        <p:spPr/>
        <p:txBody>
          <a:bodyPr/>
          <a:lstStyle/>
          <a:p>
            <a:fld id="{F89DD9CB-275F-4CA2-9703-A265EA73BB11}" type="slidenum">
              <a:rPr lang="de-DE" smtClean="0"/>
              <a:t>‹#›</a:t>
            </a:fld>
            <a:endParaRPr lang="de-DE"/>
          </a:p>
        </p:txBody>
      </p:sp>
      <p:pic>
        <p:nvPicPr>
          <p:cNvPr id="7" name="Picture 6">
            <a:extLst>
              <a:ext uri="{FF2B5EF4-FFF2-40B4-BE49-F238E27FC236}">
                <a16:creationId xmlns:a16="http://schemas.microsoft.com/office/drawing/2014/main" id="{E290DF46-9CDA-4101-9D9C-5E93CC9EADC7}"/>
              </a:ext>
            </a:extLst>
          </p:cNvPr>
          <p:cNvPicPr>
            <a:picLocks noChangeAspect="1"/>
          </p:cNvPicPr>
          <p:nvPr userDrawn="1"/>
        </p:nvPicPr>
        <p:blipFill>
          <a:blip r:embed="rId2" cstate="screen">
            <a:alphaModFix amt="30000"/>
            <a:extLst>
              <a:ext uri="{28A0092B-C50C-407E-A947-70E740481C1C}">
                <a14:useLocalDpi xmlns:a14="http://schemas.microsoft.com/office/drawing/2010/main"/>
              </a:ext>
            </a:extLst>
          </a:blip>
          <a:stretch>
            <a:fillRect/>
          </a:stretch>
        </p:blipFill>
        <p:spPr>
          <a:xfrm>
            <a:off x="5107405" y="2187074"/>
            <a:ext cx="7006390" cy="4670926"/>
          </a:xfrm>
          <a:prstGeom prst="rect">
            <a:avLst/>
          </a:prstGeom>
        </p:spPr>
      </p:pic>
      <p:sp>
        <p:nvSpPr>
          <p:cNvPr id="8" name="Content Placeholder 2">
            <a:extLst>
              <a:ext uri="{FF2B5EF4-FFF2-40B4-BE49-F238E27FC236}">
                <a16:creationId xmlns:a16="http://schemas.microsoft.com/office/drawing/2014/main" id="{36B00A57-F87D-4563-8CDE-4290D0B2A0DB}"/>
              </a:ext>
            </a:extLst>
          </p:cNvPr>
          <p:cNvSpPr>
            <a:spLocks noGrp="1"/>
          </p:cNvSpPr>
          <p:nvPr>
            <p:ph idx="1"/>
          </p:nvPr>
        </p:nvSpPr>
        <p:spPr>
          <a:xfrm>
            <a:off x="838200" y="1823300"/>
            <a:ext cx="10515600" cy="435133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Tree>
    <p:extLst>
      <p:ext uri="{BB962C8B-B14F-4D97-AF65-F5344CB8AC3E}">
        <p14:creationId xmlns:p14="http://schemas.microsoft.com/office/powerpoint/2010/main" val="4352357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desk">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290DF46-9CDA-4101-9D9C-5E93CC9EADC7}"/>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p:blipFill>
        <p:spPr>
          <a:xfrm>
            <a:off x="-1190847" y="1"/>
            <a:ext cx="13673822" cy="7806036"/>
          </a:xfrm>
          <a:prstGeom prst="rect">
            <a:avLst/>
          </a:prstGeom>
        </p:spPr>
      </p:pic>
      <p:sp>
        <p:nvSpPr>
          <p:cNvPr id="2" name="Title 1">
            <a:extLst>
              <a:ext uri="{FF2B5EF4-FFF2-40B4-BE49-F238E27FC236}">
                <a16:creationId xmlns:a16="http://schemas.microsoft.com/office/drawing/2014/main" id="{0ACE6ACA-6389-4F9F-A2D1-F2EDCECFBA34}"/>
              </a:ext>
            </a:extLst>
          </p:cNvPr>
          <p:cNvSpPr>
            <a:spLocks noGrp="1"/>
          </p:cNvSpPr>
          <p:nvPr>
            <p:ph type="title"/>
          </p:nvPr>
        </p:nvSpPr>
        <p:spPr/>
        <p:txBody>
          <a:bodyPr/>
          <a:lstStyle>
            <a:lvl1pPr>
              <a:defRPr>
                <a:latin typeface="+mj-lt"/>
              </a:defRPr>
            </a:lvl1pPr>
          </a:lstStyle>
          <a:p>
            <a:r>
              <a:rPr lang="en-US" dirty="0"/>
              <a:t>Click to edit Master title style</a:t>
            </a:r>
            <a:endParaRPr lang="de-DE" dirty="0"/>
          </a:p>
        </p:txBody>
      </p:sp>
      <p:sp>
        <p:nvSpPr>
          <p:cNvPr id="4" name="Footer Placeholder 3">
            <a:extLst>
              <a:ext uri="{FF2B5EF4-FFF2-40B4-BE49-F238E27FC236}">
                <a16:creationId xmlns:a16="http://schemas.microsoft.com/office/drawing/2014/main" id="{15B5713A-563D-4C90-A029-87050068CEA6}"/>
              </a:ext>
            </a:extLst>
          </p:cNvPr>
          <p:cNvSpPr>
            <a:spLocks noGrp="1"/>
          </p:cNvSpPr>
          <p:nvPr>
            <p:ph type="ftr" sz="quarter" idx="11"/>
          </p:nvPr>
        </p:nvSpPr>
        <p:spPr/>
        <p:txBody>
          <a:bodyPr/>
          <a:lstStyle/>
          <a:p>
            <a:endParaRPr lang="de-DE"/>
          </a:p>
        </p:txBody>
      </p:sp>
      <p:sp>
        <p:nvSpPr>
          <p:cNvPr id="5" name="Slide Number Placeholder 4">
            <a:extLst>
              <a:ext uri="{FF2B5EF4-FFF2-40B4-BE49-F238E27FC236}">
                <a16:creationId xmlns:a16="http://schemas.microsoft.com/office/drawing/2014/main" id="{3BCB8BDE-8687-4BF4-BF9A-6FC334D0759E}"/>
              </a:ext>
            </a:extLst>
          </p:cNvPr>
          <p:cNvSpPr>
            <a:spLocks noGrp="1"/>
          </p:cNvSpPr>
          <p:nvPr>
            <p:ph type="sldNum" sz="quarter" idx="12"/>
          </p:nvPr>
        </p:nvSpPr>
        <p:spPr/>
        <p:txBody>
          <a:bodyPr/>
          <a:lstStyle/>
          <a:p>
            <a:fld id="{F89DD9CB-275F-4CA2-9703-A265EA73BB11}" type="slidenum">
              <a:rPr lang="de-DE" smtClean="0"/>
              <a:t>‹#›</a:t>
            </a:fld>
            <a:endParaRPr lang="de-DE"/>
          </a:p>
        </p:txBody>
      </p:sp>
      <p:sp>
        <p:nvSpPr>
          <p:cNvPr id="8" name="Content Placeholder 2">
            <a:extLst>
              <a:ext uri="{FF2B5EF4-FFF2-40B4-BE49-F238E27FC236}">
                <a16:creationId xmlns:a16="http://schemas.microsoft.com/office/drawing/2014/main" id="{132188ED-3C6F-4F67-A105-8C03509F561B}"/>
              </a:ext>
            </a:extLst>
          </p:cNvPr>
          <p:cNvSpPr>
            <a:spLocks noGrp="1"/>
          </p:cNvSpPr>
          <p:nvPr>
            <p:ph idx="1"/>
          </p:nvPr>
        </p:nvSpPr>
        <p:spPr>
          <a:xfrm>
            <a:off x="838200" y="1823300"/>
            <a:ext cx="10515600" cy="435133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Tree>
    <p:extLst>
      <p:ext uri="{BB962C8B-B14F-4D97-AF65-F5344CB8AC3E}">
        <p14:creationId xmlns:p14="http://schemas.microsoft.com/office/powerpoint/2010/main" val="1526005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orange">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1B95D-8159-4519-A970-06EB74C8E15D}"/>
              </a:ext>
            </a:extLst>
          </p:cNvPr>
          <p:cNvSpPr>
            <a:spLocks noGrp="1"/>
          </p:cNvSpPr>
          <p:nvPr>
            <p:ph type="title"/>
          </p:nvPr>
        </p:nvSpPr>
        <p:spPr>
          <a:xfrm>
            <a:off x="839788" y="410368"/>
            <a:ext cx="10515600" cy="1325563"/>
          </a:xfrm>
        </p:spPr>
        <p:txBody>
          <a:bodyPr/>
          <a:lstStyle>
            <a:lvl1pPr>
              <a:defRPr>
                <a:latin typeface="+mj-lt"/>
              </a:defRPr>
            </a:lvl1pPr>
          </a:lstStyle>
          <a:p>
            <a:r>
              <a:rPr lang="en-US" dirty="0"/>
              <a:t>Click to edit Master title style</a:t>
            </a:r>
            <a:endParaRPr lang="de-DE" dirty="0"/>
          </a:p>
        </p:txBody>
      </p:sp>
      <p:sp>
        <p:nvSpPr>
          <p:cNvPr id="3" name="Content Placeholder 2">
            <a:extLst>
              <a:ext uri="{FF2B5EF4-FFF2-40B4-BE49-F238E27FC236}">
                <a16:creationId xmlns:a16="http://schemas.microsoft.com/office/drawing/2014/main" id="{0905D2B2-1A1F-40B0-83B5-0780B4AEFEDD}"/>
              </a:ext>
            </a:extLst>
          </p:cNvPr>
          <p:cNvSpPr>
            <a:spLocks noGrp="1"/>
          </p:cNvSpPr>
          <p:nvPr>
            <p:ph sz="half" idx="1"/>
          </p:nvPr>
        </p:nvSpPr>
        <p:spPr>
          <a:xfrm>
            <a:off x="838200" y="1825625"/>
            <a:ext cx="5181600" cy="4351338"/>
          </a:xfrm>
          <a:solidFill>
            <a:schemeClr val="accent4"/>
          </a:solidFill>
        </p:spPr>
        <p:txBody>
          <a:bodyPr>
            <a:normAutofit/>
          </a:bodyPr>
          <a:lstStyle>
            <a:lvl1pPr>
              <a:defRPr sz="2000">
                <a:latin typeface="+mn-lt"/>
              </a:defRPr>
            </a:lvl1pPr>
            <a:lvl2pPr>
              <a:defRPr sz="1800">
                <a:latin typeface="Graphik" panose="020B0503030202060203" pitchFamily="34" charset="0"/>
              </a:defRPr>
            </a:lvl2pPr>
            <a:lvl3pPr>
              <a:defRPr sz="1600">
                <a:latin typeface="Graphik" panose="020B0503030202060203" pitchFamily="34" charset="0"/>
              </a:defRPr>
            </a:lvl3pPr>
            <a:lvl4pPr>
              <a:defRPr sz="1400">
                <a:latin typeface="Graphik" panose="020B0503030202060203" pitchFamily="34" charset="0"/>
              </a:defRPr>
            </a:lvl4pPr>
            <a:lvl5pPr>
              <a:defRPr sz="1400">
                <a:latin typeface="Graphik" panose="020B050303020206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4" name="Content Placeholder 3">
            <a:extLst>
              <a:ext uri="{FF2B5EF4-FFF2-40B4-BE49-F238E27FC236}">
                <a16:creationId xmlns:a16="http://schemas.microsoft.com/office/drawing/2014/main" id="{5A8641BC-BE72-4905-B3F3-4C0EDA09C569}"/>
              </a:ext>
            </a:extLst>
          </p:cNvPr>
          <p:cNvSpPr>
            <a:spLocks noGrp="1"/>
          </p:cNvSpPr>
          <p:nvPr>
            <p:ph sz="half" idx="2"/>
          </p:nvPr>
        </p:nvSpPr>
        <p:spPr>
          <a:xfrm>
            <a:off x="6172200" y="1825625"/>
            <a:ext cx="5181600" cy="4351338"/>
          </a:xfrm>
          <a:solidFill>
            <a:schemeClr val="accent4"/>
          </a:solidFill>
        </p:spPr>
        <p:txBody>
          <a:bodyPr/>
          <a:lstStyle>
            <a:lvl1pPr>
              <a:defRPr sz="2000">
                <a:latin typeface="+mn-lt"/>
              </a:defRPr>
            </a:lvl1pPr>
            <a:lvl2pPr>
              <a:defRPr sz="1800">
                <a:latin typeface="+mn-lt"/>
              </a:defRPr>
            </a:lvl2pPr>
            <a:lvl3pPr>
              <a:defRPr sz="1600">
                <a:latin typeface="+mn-lt"/>
              </a:defRPr>
            </a:lvl3pPr>
            <a:lvl4pPr>
              <a:defRPr sz="1400">
                <a:latin typeface="+mn-lt"/>
              </a:defRPr>
            </a:lvl4pPr>
            <a:lvl5pPr>
              <a:defRPr sz="14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6" name="Footer Placeholder 5">
            <a:extLst>
              <a:ext uri="{FF2B5EF4-FFF2-40B4-BE49-F238E27FC236}">
                <a16:creationId xmlns:a16="http://schemas.microsoft.com/office/drawing/2014/main" id="{D7F39782-CF5B-4277-94CB-E7FD3AE04820}"/>
              </a:ext>
            </a:extLst>
          </p:cNvPr>
          <p:cNvSpPr>
            <a:spLocks noGrp="1"/>
          </p:cNvSpPr>
          <p:nvPr>
            <p:ph type="ftr" sz="quarter" idx="11"/>
          </p:nvPr>
        </p:nvSpPr>
        <p:spPr/>
        <p:txBody>
          <a:bodyPr/>
          <a:lstStyle/>
          <a:p>
            <a:endParaRPr lang="de-DE"/>
          </a:p>
        </p:txBody>
      </p:sp>
      <p:sp>
        <p:nvSpPr>
          <p:cNvPr id="7" name="Slide Number Placeholder 6">
            <a:extLst>
              <a:ext uri="{FF2B5EF4-FFF2-40B4-BE49-F238E27FC236}">
                <a16:creationId xmlns:a16="http://schemas.microsoft.com/office/drawing/2014/main" id="{1F663053-698E-4BFD-8F24-C656168770F1}"/>
              </a:ext>
            </a:extLst>
          </p:cNvPr>
          <p:cNvSpPr>
            <a:spLocks noGrp="1"/>
          </p:cNvSpPr>
          <p:nvPr>
            <p:ph type="sldNum" sz="quarter" idx="12"/>
          </p:nvPr>
        </p:nvSpPr>
        <p:spPr/>
        <p:txBody>
          <a:bodyPr/>
          <a:lstStyle/>
          <a:p>
            <a:fld id="{F89DD9CB-275F-4CA2-9703-A265EA73BB11}" type="slidenum">
              <a:rPr lang="de-DE" smtClean="0"/>
              <a:t>‹#›</a:t>
            </a:fld>
            <a:endParaRPr lang="de-DE"/>
          </a:p>
        </p:txBody>
      </p:sp>
    </p:spTree>
    <p:extLst>
      <p:ext uri="{BB962C8B-B14F-4D97-AF65-F5344CB8AC3E}">
        <p14:creationId xmlns:p14="http://schemas.microsoft.com/office/powerpoint/2010/main" val="36076758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pic">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1B95D-8159-4519-A970-06EB74C8E15D}"/>
              </a:ext>
            </a:extLst>
          </p:cNvPr>
          <p:cNvSpPr>
            <a:spLocks noGrp="1"/>
          </p:cNvSpPr>
          <p:nvPr>
            <p:ph type="title"/>
          </p:nvPr>
        </p:nvSpPr>
        <p:spPr>
          <a:xfrm>
            <a:off x="839788" y="410368"/>
            <a:ext cx="5180012" cy="1325563"/>
          </a:xfrm>
        </p:spPr>
        <p:txBody>
          <a:bodyPr/>
          <a:lstStyle>
            <a:lvl1pPr>
              <a:defRPr>
                <a:latin typeface="+mj-lt"/>
              </a:defRPr>
            </a:lvl1pPr>
          </a:lstStyle>
          <a:p>
            <a:r>
              <a:rPr lang="en-US" dirty="0"/>
              <a:t>Click to edit Master title style</a:t>
            </a:r>
            <a:endParaRPr lang="de-DE" dirty="0"/>
          </a:p>
        </p:txBody>
      </p:sp>
      <p:sp>
        <p:nvSpPr>
          <p:cNvPr id="3" name="Content Placeholder 2">
            <a:extLst>
              <a:ext uri="{FF2B5EF4-FFF2-40B4-BE49-F238E27FC236}">
                <a16:creationId xmlns:a16="http://schemas.microsoft.com/office/drawing/2014/main" id="{0905D2B2-1A1F-40B0-83B5-0780B4AEFEDD}"/>
              </a:ext>
            </a:extLst>
          </p:cNvPr>
          <p:cNvSpPr>
            <a:spLocks noGrp="1"/>
          </p:cNvSpPr>
          <p:nvPr>
            <p:ph sz="half" idx="1"/>
          </p:nvPr>
        </p:nvSpPr>
        <p:spPr>
          <a:xfrm>
            <a:off x="838200" y="1825625"/>
            <a:ext cx="5181600" cy="4351338"/>
          </a:xfrm>
          <a:solidFill>
            <a:schemeClr val="accent4"/>
          </a:solidFill>
        </p:spPr>
        <p:txBody>
          <a:bodyPr>
            <a:normAutofit/>
          </a:bodyPr>
          <a:lstStyle>
            <a:lvl1pPr>
              <a:defRPr sz="2000">
                <a:latin typeface="+mn-lt"/>
              </a:defRPr>
            </a:lvl1pPr>
            <a:lvl2pPr>
              <a:defRPr sz="1800">
                <a:latin typeface="Graphik" panose="020B0503030202060203" pitchFamily="34" charset="0"/>
              </a:defRPr>
            </a:lvl2pPr>
            <a:lvl3pPr>
              <a:defRPr sz="1600">
                <a:latin typeface="Graphik" panose="020B0503030202060203" pitchFamily="34" charset="0"/>
              </a:defRPr>
            </a:lvl3pPr>
            <a:lvl4pPr>
              <a:defRPr sz="1400">
                <a:latin typeface="Graphik" panose="020B0503030202060203" pitchFamily="34" charset="0"/>
              </a:defRPr>
            </a:lvl4pPr>
            <a:lvl5pPr>
              <a:defRPr sz="1400">
                <a:latin typeface="Graphik" panose="020B050303020206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6" name="Footer Placeholder 5">
            <a:extLst>
              <a:ext uri="{FF2B5EF4-FFF2-40B4-BE49-F238E27FC236}">
                <a16:creationId xmlns:a16="http://schemas.microsoft.com/office/drawing/2014/main" id="{D7F39782-CF5B-4277-94CB-E7FD3AE04820}"/>
              </a:ext>
            </a:extLst>
          </p:cNvPr>
          <p:cNvSpPr>
            <a:spLocks noGrp="1"/>
          </p:cNvSpPr>
          <p:nvPr>
            <p:ph type="ftr" sz="quarter" idx="11"/>
          </p:nvPr>
        </p:nvSpPr>
        <p:spPr/>
        <p:txBody>
          <a:bodyPr/>
          <a:lstStyle/>
          <a:p>
            <a:endParaRPr lang="de-DE"/>
          </a:p>
        </p:txBody>
      </p:sp>
      <p:sp>
        <p:nvSpPr>
          <p:cNvPr id="7" name="Slide Number Placeholder 6">
            <a:extLst>
              <a:ext uri="{FF2B5EF4-FFF2-40B4-BE49-F238E27FC236}">
                <a16:creationId xmlns:a16="http://schemas.microsoft.com/office/drawing/2014/main" id="{1F663053-698E-4BFD-8F24-C656168770F1}"/>
              </a:ext>
            </a:extLst>
          </p:cNvPr>
          <p:cNvSpPr>
            <a:spLocks noGrp="1"/>
          </p:cNvSpPr>
          <p:nvPr>
            <p:ph type="sldNum" sz="quarter" idx="12"/>
          </p:nvPr>
        </p:nvSpPr>
        <p:spPr/>
        <p:txBody>
          <a:bodyPr/>
          <a:lstStyle/>
          <a:p>
            <a:fld id="{F89DD9CB-275F-4CA2-9703-A265EA73BB11}" type="slidenum">
              <a:rPr lang="de-DE" smtClean="0"/>
              <a:t>‹#›</a:t>
            </a:fld>
            <a:endParaRPr lang="de-DE"/>
          </a:p>
        </p:txBody>
      </p:sp>
      <p:sp>
        <p:nvSpPr>
          <p:cNvPr id="5" name="Rectangle 4">
            <a:extLst>
              <a:ext uri="{FF2B5EF4-FFF2-40B4-BE49-F238E27FC236}">
                <a16:creationId xmlns:a16="http://schemas.microsoft.com/office/drawing/2014/main" id="{A47FD3A1-E39B-40D4-9EF7-DD6A28E186B1}"/>
              </a:ext>
            </a:extLst>
          </p:cNvPr>
          <p:cNvSpPr/>
          <p:nvPr userDrawn="1"/>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701290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content.bu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290DF46-9CDA-4101-9D9C-5E93CC9EADC7}"/>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2" name="Title 1">
            <a:extLst>
              <a:ext uri="{FF2B5EF4-FFF2-40B4-BE49-F238E27FC236}">
                <a16:creationId xmlns:a16="http://schemas.microsoft.com/office/drawing/2014/main" id="{0ACE6ACA-6389-4F9F-A2D1-F2EDCECFBA34}"/>
              </a:ext>
            </a:extLst>
          </p:cNvPr>
          <p:cNvSpPr>
            <a:spLocks noGrp="1"/>
          </p:cNvSpPr>
          <p:nvPr>
            <p:ph type="title"/>
          </p:nvPr>
        </p:nvSpPr>
        <p:spPr/>
        <p:txBody>
          <a:bodyPr/>
          <a:lstStyle>
            <a:lvl1pPr>
              <a:defRPr>
                <a:latin typeface="+mj-lt"/>
              </a:defRPr>
            </a:lvl1pPr>
          </a:lstStyle>
          <a:p>
            <a:r>
              <a:rPr lang="en-US" dirty="0"/>
              <a:t>Click to edit Master title style</a:t>
            </a:r>
            <a:endParaRPr lang="de-DE" dirty="0"/>
          </a:p>
        </p:txBody>
      </p:sp>
      <p:sp>
        <p:nvSpPr>
          <p:cNvPr id="4" name="Footer Placeholder 3">
            <a:extLst>
              <a:ext uri="{FF2B5EF4-FFF2-40B4-BE49-F238E27FC236}">
                <a16:creationId xmlns:a16="http://schemas.microsoft.com/office/drawing/2014/main" id="{15B5713A-563D-4C90-A029-87050068CEA6}"/>
              </a:ext>
            </a:extLst>
          </p:cNvPr>
          <p:cNvSpPr>
            <a:spLocks noGrp="1"/>
          </p:cNvSpPr>
          <p:nvPr>
            <p:ph type="ftr" sz="quarter" idx="11"/>
          </p:nvPr>
        </p:nvSpPr>
        <p:spPr/>
        <p:txBody>
          <a:bodyPr/>
          <a:lstStyle/>
          <a:p>
            <a:endParaRPr lang="de-DE"/>
          </a:p>
        </p:txBody>
      </p:sp>
      <p:sp>
        <p:nvSpPr>
          <p:cNvPr id="5" name="Slide Number Placeholder 4">
            <a:extLst>
              <a:ext uri="{FF2B5EF4-FFF2-40B4-BE49-F238E27FC236}">
                <a16:creationId xmlns:a16="http://schemas.microsoft.com/office/drawing/2014/main" id="{3BCB8BDE-8687-4BF4-BF9A-6FC334D0759E}"/>
              </a:ext>
            </a:extLst>
          </p:cNvPr>
          <p:cNvSpPr>
            <a:spLocks noGrp="1"/>
          </p:cNvSpPr>
          <p:nvPr>
            <p:ph type="sldNum" sz="quarter" idx="12"/>
          </p:nvPr>
        </p:nvSpPr>
        <p:spPr/>
        <p:txBody>
          <a:bodyPr/>
          <a:lstStyle/>
          <a:p>
            <a:fld id="{F89DD9CB-275F-4CA2-9703-A265EA73BB11}" type="slidenum">
              <a:rPr lang="de-DE" smtClean="0"/>
              <a:t>‹#›</a:t>
            </a:fld>
            <a:endParaRPr lang="de-DE"/>
          </a:p>
        </p:txBody>
      </p:sp>
      <p:sp>
        <p:nvSpPr>
          <p:cNvPr id="8" name="Content Placeholder 2">
            <a:extLst>
              <a:ext uri="{FF2B5EF4-FFF2-40B4-BE49-F238E27FC236}">
                <a16:creationId xmlns:a16="http://schemas.microsoft.com/office/drawing/2014/main" id="{E6F7C016-5434-4FF4-8E65-96FEB3DB6C04}"/>
              </a:ext>
            </a:extLst>
          </p:cNvPr>
          <p:cNvSpPr>
            <a:spLocks noGrp="1"/>
          </p:cNvSpPr>
          <p:nvPr>
            <p:ph idx="1"/>
          </p:nvPr>
        </p:nvSpPr>
        <p:spPr>
          <a:xfrm>
            <a:off x="838200" y="1823300"/>
            <a:ext cx="10515600" cy="435133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Tree>
    <p:extLst>
      <p:ext uri="{BB962C8B-B14F-4D97-AF65-F5344CB8AC3E}">
        <p14:creationId xmlns:p14="http://schemas.microsoft.com/office/powerpoint/2010/main" val="13243831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ernzie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187D12-8256-42E4-9F2A-419D2A014255}"/>
              </a:ext>
            </a:extLst>
          </p:cNvPr>
          <p:cNvSpPr/>
          <p:nvPr userDrawn="1"/>
        </p:nvSpPr>
        <p:spPr>
          <a:xfrm>
            <a:off x="0" y="3703156"/>
            <a:ext cx="12192000" cy="315484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Content Placeholder 2">
            <a:extLst>
              <a:ext uri="{FF2B5EF4-FFF2-40B4-BE49-F238E27FC236}">
                <a16:creationId xmlns:a16="http://schemas.microsoft.com/office/drawing/2014/main" id="{81B97BC5-1265-45E2-8B4E-8064D4892101}"/>
              </a:ext>
            </a:extLst>
          </p:cNvPr>
          <p:cNvSpPr>
            <a:spLocks noGrp="1"/>
          </p:cNvSpPr>
          <p:nvPr>
            <p:ph idx="1" hasCustomPrompt="1"/>
          </p:nvPr>
        </p:nvSpPr>
        <p:spPr>
          <a:xfrm>
            <a:off x="838200" y="1823300"/>
            <a:ext cx="10515600" cy="4351338"/>
          </a:xfrm>
        </p:spPr>
        <p:txBody>
          <a:bodyPr/>
          <a:lstStyle>
            <a:lvl1pPr marL="0" indent="0">
              <a:buFontTx/>
              <a:buNone/>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err="1"/>
              <a:t>Vermittlung</a:t>
            </a:r>
            <a:r>
              <a:rPr lang="en-US" dirty="0"/>
              <a:t> </a:t>
            </a:r>
            <a:r>
              <a:rPr lang="en-US" dirty="0" err="1"/>
              <a:t>folgender</a:t>
            </a:r>
            <a:r>
              <a:rPr lang="en-US" dirty="0"/>
              <a:t> </a:t>
            </a:r>
            <a:r>
              <a:rPr lang="en-US" dirty="0" err="1"/>
              <a:t>Aspekte</a:t>
            </a:r>
            <a:r>
              <a:rPr lang="en-US" dirty="0"/>
              <a:t>:</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17" name="Content Placeholder 2">
            <a:extLst>
              <a:ext uri="{FF2B5EF4-FFF2-40B4-BE49-F238E27FC236}">
                <a16:creationId xmlns:a16="http://schemas.microsoft.com/office/drawing/2014/main" id="{98FA0E93-016D-4C94-8139-9CE4AB26BAAF}"/>
              </a:ext>
            </a:extLst>
          </p:cNvPr>
          <p:cNvSpPr>
            <a:spLocks noGrp="1"/>
          </p:cNvSpPr>
          <p:nvPr>
            <p:ph idx="17" hasCustomPrompt="1"/>
          </p:nvPr>
        </p:nvSpPr>
        <p:spPr>
          <a:xfrm>
            <a:off x="839788" y="3703156"/>
            <a:ext cx="10515600" cy="3154844"/>
          </a:xfrm>
          <a:solidFill>
            <a:srgbClr val="FFC000"/>
          </a:solidFill>
        </p:spPr>
        <p:txBody>
          <a:bodyPr/>
          <a:lstStyle>
            <a:lvl1pPr marL="0" indent="0">
              <a:lnSpc>
                <a:spcPct val="100000"/>
              </a:lnSpc>
              <a:spcBef>
                <a:spcPts val="1200"/>
              </a:spcBef>
              <a:buNone/>
              <a:defRPr sz="20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err="1"/>
              <a:t>Voraussetzungen</a:t>
            </a:r>
            <a:r>
              <a:rPr lang="en-US" dirty="0"/>
              <a:t>:</a:t>
            </a:r>
          </a:p>
          <a:p>
            <a:pPr lvl="0"/>
            <a:r>
              <a:rPr lang="en-US" dirty="0" err="1"/>
              <a:t>Empfohlen</a:t>
            </a:r>
            <a:r>
              <a:rPr lang="en-US" dirty="0"/>
              <a:t> </a:t>
            </a:r>
            <a:r>
              <a:rPr lang="en-US" dirty="0" err="1"/>
              <a:t>für</a:t>
            </a:r>
            <a:r>
              <a:rPr lang="en-US" dirty="0"/>
              <a:t>:                                                                       </a:t>
            </a:r>
            <a:r>
              <a:rPr lang="en-US" dirty="0" err="1"/>
              <a:t>Vorbereitung</a:t>
            </a:r>
            <a:r>
              <a:rPr lang="en-US" dirty="0"/>
              <a:t>:</a:t>
            </a:r>
            <a:endParaRPr lang="de-DE" dirty="0"/>
          </a:p>
        </p:txBody>
      </p:sp>
      <p:sp>
        <p:nvSpPr>
          <p:cNvPr id="15" name="Footer Placeholder 5">
            <a:extLst>
              <a:ext uri="{FF2B5EF4-FFF2-40B4-BE49-F238E27FC236}">
                <a16:creationId xmlns:a16="http://schemas.microsoft.com/office/drawing/2014/main" id="{600CC83E-1BD1-7A41-86C3-2C01ADA2D2DC}"/>
              </a:ext>
            </a:extLst>
          </p:cNvPr>
          <p:cNvSpPr>
            <a:spLocks noGrp="1"/>
          </p:cNvSpPr>
          <p:nvPr>
            <p:ph type="ftr" sz="quarter" idx="11"/>
          </p:nvPr>
        </p:nvSpPr>
        <p:spPr>
          <a:xfrm>
            <a:off x="7391584" y="6537399"/>
            <a:ext cx="4141956" cy="161962"/>
          </a:xfrm>
        </p:spPr>
        <p:txBody>
          <a:bodyPr/>
          <a:lstStyle>
            <a:lvl1pPr>
              <a:defRPr>
                <a:latin typeface="Graphik" panose="020B0503030202060203" pitchFamily="34" charset="77"/>
              </a:defRPr>
            </a:lvl1pPr>
          </a:lstStyle>
          <a:p>
            <a:endParaRPr lang="en-US" dirty="0"/>
          </a:p>
        </p:txBody>
      </p:sp>
      <p:pic>
        <p:nvPicPr>
          <p:cNvPr id="4" name="Picture Placeholder 15">
            <a:extLst>
              <a:ext uri="{FF2B5EF4-FFF2-40B4-BE49-F238E27FC236}">
                <a16:creationId xmlns:a16="http://schemas.microsoft.com/office/drawing/2014/main" id="{23F8211E-C7E0-4037-A163-E10A13506E0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1449388"/>
          </a:xfrm>
          <a:prstGeom prst="rect">
            <a:avLst/>
          </a:prstGeom>
        </p:spPr>
      </p:pic>
      <p:sp>
        <p:nvSpPr>
          <p:cNvPr id="18" name="Text Placeholder 2">
            <a:extLst>
              <a:ext uri="{FF2B5EF4-FFF2-40B4-BE49-F238E27FC236}">
                <a16:creationId xmlns:a16="http://schemas.microsoft.com/office/drawing/2014/main" id="{491BF72F-5E14-4759-A458-7654D8BCF299}"/>
              </a:ext>
            </a:extLst>
          </p:cNvPr>
          <p:cNvSpPr>
            <a:spLocks noGrp="1"/>
          </p:cNvSpPr>
          <p:nvPr>
            <p:ph type="body" sz="quarter" idx="14"/>
          </p:nvPr>
        </p:nvSpPr>
        <p:spPr>
          <a:xfrm>
            <a:off x="8072067" y="4198511"/>
            <a:ext cx="2964528" cy="2071687"/>
          </a:xfrm>
        </p:spPr>
        <p:txBody>
          <a:bodyPr>
            <a:noAutofit/>
          </a:bodyPr>
          <a:lstStyle>
            <a:lvl1pPr marL="228600" indent="-228600">
              <a:buFont typeface="Wingdings" panose="05000000000000000000" pitchFamily="2" charset="2"/>
              <a:buChar char="ü"/>
              <a:defRPr sz="1600">
                <a:solidFill>
                  <a:schemeClr val="tx1"/>
                </a:solidFill>
              </a:defRPr>
            </a:lvl1pPr>
            <a:lvl2pPr>
              <a:defRPr sz="1050"/>
            </a:lvl2pPr>
            <a:lvl3pPr>
              <a:defRPr sz="1000"/>
            </a:lvl3pPr>
            <a:lvl4pPr>
              <a:defRPr sz="900"/>
            </a:lvl4pPr>
            <a:lvl5pPr>
              <a:defRPr sz="900"/>
            </a:lvl5pPr>
          </a:lstStyle>
          <a:p>
            <a:pPr lvl="0"/>
            <a:r>
              <a:rPr lang="en-US" dirty="0"/>
              <a:t>Click to edit Master text styles</a:t>
            </a:r>
          </a:p>
        </p:txBody>
      </p:sp>
      <p:sp>
        <p:nvSpPr>
          <p:cNvPr id="20" name="Text Placeholder 2">
            <a:extLst>
              <a:ext uri="{FF2B5EF4-FFF2-40B4-BE49-F238E27FC236}">
                <a16:creationId xmlns:a16="http://schemas.microsoft.com/office/drawing/2014/main" id="{BA591DCE-1E8B-4D79-9355-B288AF887923}"/>
              </a:ext>
            </a:extLst>
          </p:cNvPr>
          <p:cNvSpPr>
            <a:spLocks noGrp="1"/>
          </p:cNvSpPr>
          <p:nvPr>
            <p:ph type="body" sz="quarter" idx="16"/>
          </p:nvPr>
        </p:nvSpPr>
        <p:spPr>
          <a:xfrm>
            <a:off x="2780559" y="4198511"/>
            <a:ext cx="3488962" cy="2071687"/>
          </a:xfrm>
        </p:spPr>
        <p:txBody>
          <a:bodyPr>
            <a:noAutofit/>
          </a:bodyPr>
          <a:lstStyle>
            <a:lvl1pPr marL="228600" indent="-228600">
              <a:buFont typeface="Wingdings" panose="05000000000000000000" pitchFamily="2" charset="2"/>
              <a:buChar char="ü"/>
              <a:defRPr sz="1600">
                <a:solidFill>
                  <a:schemeClr val="tx1"/>
                </a:solidFill>
              </a:defRPr>
            </a:lvl1pPr>
            <a:lvl2pPr>
              <a:defRPr sz="1050"/>
            </a:lvl2pPr>
            <a:lvl3pPr>
              <a:defRPr sz="1000"/>
            </a:lvl3pPr>
            <a:lvl4pPr>
              <a:defRPr sz="900"/>
            </a:lvl4pPr>
            <a:lvl5pPr>
              <a:defRPr sz="900"/>
            </a:lvl5pPr>
          </a:lstStyle>
          <a:p>
            <a:pPr lvl="0"/>
            <a:r>
              <a:rPr lang="en-US" dirty="0"/>
              <a:t>Click to edit Master text styles</a:t>
            </a:r>
          </a:p>
        </p:txBody>
      </p:sp>
      <p:sp>
        <p:nvSpPr>
          <p:cNvPr id="12" name="Title 1">
            <a:extLst>
              <a:ext uri="{FF2B5EF4-FFF2-40B4-BE49-F238E27FC236}">
                <a16:creationId xmlns:a16="http://schemas.microsoft.com/office/drawing/2014/main" id="{1BAC5371-6ACB-42B5-97C7-7612A463BB9F}"/>
              </a:ext>
            </a:extLst>
          </p:cNvPr>
          <p:cNvSpPr txBox="1">
            <a:spLocks/>
          </p:cNvSpPr>
          <p:nvPr userDrawn="1"/>
        </p:nvSpPr>
        <p:spPr>
          <a:xfrm>
            <a:off x="839788" y="40688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err="1"/>
              <a:t>Lernziele</a:t>
            </a:r>
            <a:endParaRPr lang="de-DE" dirty="0"/>
          </a:p>
        </p:txBody>
      </p:sp>
      <p:sp>
        <p:nvSpPr>
          <p:cNvPr id="21" name="AMC_Footer">
            <a:extLst>
              <a:ext uri="{FF2B5EF4-FFF2-40B4-BE49-F238E27FC236}">
                <a16:creationId xmlns:a16="http://schemas.microsoft.com/office/drawing/2014/main" id="{CE32ED7B-6CA9-41D0-8CED-BF6E8ADB1EEA}"/>
              </a:ext>
            </a:extLst>
          </p:cNvPr>
          <p:cNvSpPr txBox="1">
            <a:spLocks/>
          </p:cNvSpPr>
          <p:nvPr userDrawn="1"/>
        </p:nvSpPr>
        <p:spPr>
          <a:xfrm>
            <a:off x="838200" y="6420366"/>
            <a:ext cx="2941384" cy="602217"/>
          </a:xfrm>
          <a:prstGeom prst="rect">
            <a:avLst/>
          </a:prstGeom>
        </p:spPr>
        <p:txBody>
          <a:bodyPr lIns="0" tIns="27000" rIns="0" bIns="0">
            <a:noAutofit/>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pPr marL="0" marR="0" lvl="0" indent="0" algn="l" defTabSz="81533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effectLst/>
                <a:uLnTx/>
                <a:uFillTx/>
                <a:latin typeface="+mn-lt"/>
                <a:ea typeface="+mn-ea"/>
                <a:cs typeface="+mn-cs"/>
              </a:rPr>
              <a:t>Copyright © 2019 Accenture  All rights reserved</a:t>
            </a:r>
            <a:r>
              <a:rPr kumimoji="0" lang="de-DE" sz="1000" b="0" i="0" u="none" strike="noStrike" kern="1200" cap="none" spc="0" normalizeH="0" baseline="0" noProof="0" dirty="0">
                <a:ln>
                  <a:noFill/>
                </a:ln>
                <a:solidFill>
                  <a:srgbClr val="919191"/>
                </a:solidFill>
                <a:effectLst/>
                <a:uLnTx/>
                <a:uFillTx/>
                <a:latin typeface="+mn-lt"/>
                <a:ea typeface="+mn-ea"/>
                <a:cs typeface="+mn-cs"/>
              </a:rPr>
              <a:t>.</a:t>
            </a:r>
          </a:p>
        </p:txBody>
      </p:sp>
    </p:spTree>
    <p:extLst>
      <p:ext uri="{BB962C8B-B14F-4D97-AF65-F5344CB8AC3E}">
        <p14:creationId xmlns:p14="http://schemas.microsoft.com/office/powerpoint/2010/main" val="25645943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Nutzungsbedingungen">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2AFFC4A1-58EE-4031-B316-7A2D965A52A7}"/>
              </a:ext>
            </a:extLst>
          </p:cNvPr>
          <p:cNvPicPr>
            <a:picLocks noChangeAspect="1"/>
          </p:cNvPicPr>
          <p:nvPr userDrawn="1"/>
        </p:nvPicPr>
        <p:blipFill>
          <a:blip r:embed="rId2">
            <a:alphaModFix amt="46000"/>
          </a:blip>
          <a:stretch>
            <a:fillRect/>
          </a:stretch>
        </p:blipFill>
        <p:spPr>
          <a:xfrm>
            <a:off x="4762" y="-11025"/>
            <a:ext cx="12187239" cy="6858751"/>
          </a:xfrm>
          <a:prstGeom prst="rect">
            <a:avLst/>
          </a:prstGeom>
        </p:spPr>
      </p:pic>
      <p:sp>
        <p:nvSpPr>
          <p:cNvPr id="11" name="Content Placeholder 2">
            <a:extLst>
              <a:ext uri="{FF2B5EF4-FFF2-40B4-BE49-F238E27FC236}">
                <a16:creationId xmlns:a16="http://schemas.microsoft.com/office/drawing/2014/main" id="{8DED377E-E4DD-4946-B104-44D645B86A14}"/>
              </a:ext>
            </a:extLst>
          </p:cNvPr>
          <p:cNvSpPr>
            <a:spLocks noGrp="1"/>
          </p:cNvSpPr>
          <p:nvPr>
            <p:ph idx="1" hasCustomPrompt="1"/>
          </p:nvPr>
        </p:nvSpPr>
        <p:spPr>
          <a:xfrm>
            <a:off x="839788" y="1807398"/>
            <a:ext cx="10685904" cy="4351338"/>
          </a:xfrm>
        </p:spPr>
        <p:txBody>
          <a:bodyPr>
            <a:normAutofit/>
          </a:bodyPr>
          <a:lstStyle>
            <a:lvl1pPr marL="0" indent="0" algn="just">
              <a:lnSpc>
                <a:spcPct val="100000"/>
              </a:lnSpc>
              <a:spcBef>
                <a:spcPts val="600"/>
              </a:spcBef>
              <a:spcAft>
                <a:spcPts val="300"/>
              </a:spcAft>
              <a:buNone/>
              <a:defRPr sz="900">
                <a:latin typeface="+mn-lt"/>
              </a:defRPr>
            </a:lvl1pPr>
            <a:lvl2pPr>
              <a:defRPr>
                <a:latin typeface="+mn-lt"/>
              </a:defRPr>
            </a:lvl2pPr>
            <a:lvl3pPr>
              <a:defRPr>
                <a:latin typeface="+mn-lt"/>
              </a:defRPr>
            </a:lvl3pPr>
            <a:lvl4pPr>
              <a:defRPr>
                <a:latin typeface="+mn-lt"/>
              </a:defRPr>
            </a:lvl4pPr>
            <a:lvl5pPr>
              <a:defRPr>
                <a:latin typeface="+mn-lt"/>
              </a:defRPr>
            </a:lvl5pPr>
          </a:lstStyle>
          <a:p>
            <a:pPr fontAlgn="t"/>
            <a:r>
              <a:rPr lang="en-US" sz="800" dirty="0"/>
              <a:t>D</a:t>
            </a:r>
            <a:r>
              <a:rPr lang="de-DE" sz="800" dirty="0"/>
              <a:t>iese Allgemeinen Geschäftsbedingungen ("AGB") gelten für die Nutzung des Portals „Digitale Lernwerkstatt“ (das „Portal“). Die AGB regeln das Verhältnis zwischen der Accenture Holding GmbH &amp; Co. KG als den Betreibern des Portals ("Accenture") und dem jeweiligen Nutzer ("Nutzer"). "Inhalt(e)" bedeutet Bilder, Videos, Präsentationen und sonstige Schulungsunterlagen, diese stehen unter der Lizenz Creative Commons BY NC ND auf dem Portal zur Verfügung. Accenture kann diese Bedingungen jederzeit und ohne Ankündigung anpassen. Accenture behält sich das Recht vor, den Nutzungsvertrag jederzeit und ohne Angabe von Gründen zu kündigen und die weitere Nutzung der Website zu untersagen, es besteht kein Anspruch zur Nutzung des Portals. Das Massenkopieren der bereitgestellten Inhalte ist untersagt sofern keine ausdrückliche Erlaubnis durch Accenture erteilt wurde. Die Zusammenstellung der Inhalte ist als kollektives Werk entsprechend internationaler Konventionen und Gesetze zum geistigen Eigentum urheberrechtlich geschützt. Alle bereitgestellten Inhalte auf dem Portal werden unter der Lizenz Creative Commons BY NC ND zur Verfügung gestellt. Die Inhalte können kostenlos für nicht kommerzielle Anwendungen in digitaler oder gedruckter Form verwendet werden. Zur Nutzung für kommerzielle Zwecke ist die vorherige Zustimmung von Accenture einzuholen. Der Nutzer ist für die Art und Weise der Verwendung der bereitgestellten Inhalte und der Beachtung der Nutzungsbedingungen verlinkter Plattformen und Webseiten selbst verantwortlich. Der Nutzer stellt Accenture von sämtlichen Ansprüchen frei, die Dritte gegenüber Accenture geltend machen aufgrund einer Verletzung ihrer Rechte durch die Nutzung der über das Portal zur Verfügung stehenden Inhalte. Der Nutzer übernimmt hierbei die Kosten einer notwendigen Rechtsverteidigung von Accenture einschließlich sämtlicher Gerichts- und Anwaltskosten. Dies gilt dann nicht, wenn die Rechtsverletzung nicht durch schuldhaftes Verhalten des Nutzers verursacht wurde. Der Nutzer ist verpflichtet, Accenture für den Fall einer Inanspruchnahme durch Dritte unverzüglich, wahrheitsgemäß und vollständig sämtliche ihm zur Verfügung stehende Informationen mitzuteilen, die für eine Prüfung der Ansprüche und eine Verteidigung erforderlich sind. Darüber hinausgehende Schadensersatzansprüche von Accenture gegenüber dem Nutzer bleiben unberührt. Sämtliche Inhalte, die auf dem Portal bereitgestellt werden, wurden und werden mit äußerster Sorgfalt erstellt und regelmäßig überprüft. Accenture übernimmt jedoch keinerlei Gewähr für die Aktualität, Korrektheit, Vollständigkeit oder Qualität der Inhalte sowie für Links oder Webseiten Dritter. Die Inhalte der Digitalen Lernwerkstatt stellen keine Rechtsberatung dar. Haftungsansprüche gegen Accenture oder mit ihr verbundene Unternehmen, welche sich auf Schäden materieller oder ideeller Art beziehen, die durch die Nutzung oder Nichtnutzung der bereitgestellten Inhalte bzw. durch die Nutzung fehlerhafter und unvollständiger Informationen verursacht wurden, sind, soweit gesetzlich zulässig, ausgeschlossen. Sollten einzelne Bestimmungen dieser Nutzungsbedingungen ganz oder teilweise nicht rechtswirksam sein oder ihre Rechtswirksamkeit später verlieren, wird die Gültigkeit der Nutzungsbedingungen im Übrigen nicht berührt. Auf das Vertragsverhältnis zwischen den Nutzern und Accenture findet das Recht der Bundesrepublik Deutschland Anwendung. Soweit zulässig, wird als Gerichtsstand Frankfurt a.M. vereinbart.</a:t>
            </a:r>
          </a:p>
        </p:txBody>
      </p:sp>
      <p:sp>
        <p:nvSpPr>
          <p:cNvPr id="10" name="Title 1">
            <a:extLst>
              <a:ext uri="{FF2B5EF4-FFF2-40B4-BE49-F238E27FC236}">
                <a16:creationId xmlns:a16="http://schemas.microsoft.com/office/drawing/2014/main" id="{E6A7BD0C-D58D-4504-888E-242BBE77B822}"/>
              </a:ext>
            </a:extLst>
          </p:cNvPr>
          <p:cNvSpPr txBox="1">
            <a:spLocks/>
          </p:cNvSpPr>
          <p:nvPr userDrawn="1"/>
        </p:nvSpPr>
        <p:spPr>
          <a:xfrm>
            <a:off x="839787" y="406881"/>
            <a:ext cx="1068590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err="1"/>
              <a:t>Nutzungsbedingungen</a:t>
            </a:r>
            <a:r>
              <a:rPr lang="en-US" dirty="0"/>
              <a:t> – </a:t>
            </a:r>
            <a:r>
              <a:rPr lang="en-US" dirty="0" err="1"/>
              <a:t>Digitale</a:t>
            </a:r>
            <a:r>
              <a:rPr lang="en-US" dirty="0"/>
              <a:t> </a:t>
            </a:r>
            <a:r>
              <a:rPr lang="en-US" dirty="0" err="1"/>
              <a:t>Lernwerkstatt</a:t>
            </a:r>
            <a:endParaRPr lang="de-DE" dirty="0"/>
          </a:p>
        </p:txBody>
      </p:sp>
      <p:sp>
        <p:nvSpPr>
          <p:cNvPr id="14" name="Footer Placeholder 4">
            <a:extLst>
              <a:ext uri="{FF2B5EF4-FFF2-40B4-BE49-F238E27FC236}">
                <a16:creationId xmlns:a16="http://schemas.microsoft.com/office/drawing/2014/main" id="{16FBDEC2-BA97-4900-ACC3-EADAF00A1D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solidFill>
              </a:defRPr>
            </a:lvl1pPr>
          </a:lstStyle>
          <a:p>
            <a:endParaRPr lang="de-DE" dirty="0"/>
          </a:p>
        </p:txBody>
      </p:sp>
      <p:sp>
        <p:nvSpPr>
          <p:cNvPr id="15" name="Slide Number Placeholder 5">
            <a:extLst>
              <a:ext uri="{FF2B5EF4-FFF2-40B4-BE49-F238E27FC236}">
                <a16:creationId xmlns:a16="http://schemas.microsoft.com/office/drawing/2014/main" id="{7569581B-9B99-430B-8155-5ACDC9DA9E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defRPr>
            </a:lvl1pPr>
          </a:lstStyle>
          <a:p>
            <a:fld id="{F89DD9CB-275F-4CA2-9703-A265EA73BB11}" type="slidenum">
              <a:rPr lang="de-DE" smtClean="0"/>
              <a:pPr/>
              <a:t>‹#›</a:t>
            </a:fld>
            <a:endParaRPr lang="de-DE" dirty="0"/>
          </a:p>
        </p:txBody>
      </p:sp>
    </p:spTree>
    <p:extLst>
      <p:ext uri="{BB962C8B-B14F-4D97-AF65-F5344CB8AC3E}">
        <p14:creationId xmlns:p14="http://schemas.microsoft.com/office/powerpoint/2010/main" val="31469454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azit">
    <p:bg>
      <p:bgPr>
        <a:solidFill>
          <a:schemeClr val="accent4"/>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8F241A5-C16C-46A8-A878-87D1F9C6B4A1}"/>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brightnessContrast bright="16000"/>
                    </a14:imgEffect>
                  </a14:imgLayer>
                </a14:imgProps>
              </a:ext>
              <a:ext uri="{28A0092B-C50C-407E-A947-70E740481C1C}">
                <a14:useLocalDpi xmlns:a14="http://schemas.microsoft.com/office/drawing/2010/main"/>
              </a:ext>
            </a:extLst>
          </a:blip>
          <a:srcRect/>
          <a:stretch/>
        </p:blipFill>
        <p:spPr>
          <a:xfrm>
            <a:off x="0" y="0"/>
            <a:ext cx="6096000" cy="6858000"/>
          </a:xfrm>
          <a:prstGeom prst="rect">
            <a:avLst/>
          </a:prstGeom>
        </p:spPr>
      </p:pic>
      <p:sp>
        <p:nvSpPr>
          <p:cNvPr id="4" name="Footer Placeholder 3">
            <a:extLst>
              <a:ext uri="{FF2B5EF4-FFF2-40B4-BE49-F238E27FC236}">
                <a16:creationId xmlns:a16="http://schemas.microsoft.com/office/drawing/2014/main" id="{15B5713A-563D-4C90-A029-87050068CEA6}"/>
              </a:ext>
            </a:extLst>
          </p:cNvPr>
          <p:cNvSpPr>
            <a:spLocks noGrp="1"/>
          </p:cNvSpPr>
          <p:nvPr>
            <p:ph type="ftr" sz="quarter" idx="11"/>
          </p:nvPr>
        </p:nvSpPr>
        <p:spPr/>
        <p:txBody>
          <a:bodyPr/>
          <a:lstStyle/>
          <a:p>
            <a:endParaRPr lang="de-DE"/>
          </a:p>
        </p:txBody>
      </p:sp>
      <p:sp>
        <p:nvSpPr>
          <p:cNvPr id="5" name="Slide Number Placeholder 4">
            <a:extLst>
              <a:ext uri="{FF2B5EF4-FFF2-40B4-BE49-F238E27FC236}">
                <a16:creationId xmlns:a16="http://schemas.microsoft.com/office/drawing/2014/main" id="{3BCB8BDE-8687-4BF4-BF9A-6FC334D0759E}"/>
              </a:ext>
            </a:extLst>
          </p:cNvPr>
          <p:cNvSpPr>
            <a:spLocks noGrp="1"/>
          </p:cNvSpPr>
          <p:nvPr>
            <p:ph type="sldNum" sz="quarter" idx="12"/>
          </p:nvPr>
        </p:nvSpPr>
        <p:spPr/>
        <p:txBody>
          <a:bodyPr/>
          <a:lstStyle/>
          <a:p>
            <a:fld id="{F89DD9CB-275F-4CA2-9703-A265EA73BB11}" type="slidenum">
              <a:rPr lang="de-DE" smtClean="0"/>
              <a:t>‹#›</a:t>
            </a:fld>
            <a:endParaRPr lang="de-DE"/>
          </a:p>
        </p:txBody>
      </p:sp>
      <p:sp>
        <p:nvSpPr>
          <p:cNvPr id="8" name="AMC_Footer">
            <a:extLst>
              <a:ext uri="{FF2B5EF4-FFF2-40B4-BE49-F238E27FC236}">
                <a16:creationId xmlns:a16="http://schemas.microsoft.com/office/drawing/2014/main" id="{D3D8450E-0C47-4339-84E5-1C9F29078DA4}"/>
              </a:ext>
            </a:extLst>
          </p:cNvPr>
          <p:cNvSpPr txBox="1">
            <a:spLocks/>
          </p:cNvSpPr>
          <p:nvPr userDrawn="1"/>
        </p:nvSpPr>
        <p:spPr>
          <a:xfrm>
            <a:off x="838200" y="6420366"/>
            <a:ext cx="2941384" cy="602217"/>
          </a:xfrm>
          <a:prstGeom prst="rect">
            <a:avLst/>
          </a:prstGeom>
        </p:spPr>
        <p:txBody>
          <a:bodyPr lIns="0" tIns="27000" rIns="0" bIns="0">
            <a:noAutofit/>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pPr marL="0" marR="0" lvl="0" indent="0" algn="l" defTabSz="81533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effectLst/>
                <a:uLnTx/>
                <a:uFillTx/>
                <a:latin typeface="+mn-lt"/>
                <a:ea typeface="+mn-ea"/>
                <a:cs typeface="+mn-cs"/>
              </a:rPr>
              <a:t>Copyright © 2019 Accenture  All rights reserved</a:t>
            </a:r>
            <a:r>
              <a:rPr kumimoji="0" lang="de-DE" sz="1000" b="0" i="0" u="none" strike="noStrike" kern="1200" cap="none" spc="0" normalizeH="0" baseline="0" noProof="0" dirty="0">
                <a:ln>
                  <a:noFill/>
                </a:ln>
                <a:solidFill>
                  <a:srgbClr val="919191"/>
                </a:solidFill>
                <a:effectLst/>
                <a:uLnTx/>
                <a:uFillTx/>
                <a:latin typeface="+mn-lt"/>
                <a:ea typeface="+mn-ea"/>
                <a:cs typeface="+mn-cs"/>
              </a:rPr>
              <a:t>.</a:t>
            </a:r>
          </a:p>
        </p:txBody>
      </p:sp>
      <p:sp>
        <p:nvSpPr>
          <p:cNvPr id="9" name="Title 1">
            <a:extLst>
              <a:ext uri="{FF2B5EF4-FFF2-40B4-BE49-F238E27FC236}">
                <a16:creationId xmlns:a16="http://schemas.microsoft.com/office/drawing/2014/main" id="{B0BC9851-DA10-44AA-8EBC-C5AE88AC3B94}"/>
              </a:ext>
            </a:extLst>
          </p:cNvPr>
          <p:cNvSpPr>
            <a:spLocks noGrp="1"/>
          </p:cNvSpPr>
          <p:nvPr>
            <p:ph type="title"/>
          </p:nvPr>
        </p:nvSpPr>
        <p:spPr>
          <a:xfrm>
            <a:off x="6308650" y="945807"/>
            <a:ext cx="5438660" cy="822112"/>
          </a:xfrm>
        </p:spPr>
        <p:txBody>
          <a:bodyPr/>
          <a:lstStyle>
            <a:lvl1pPr>
              <a:defRPr>
                <a:latin typeface="+mj-lt"/>
              </a:defRPr>
            </a:lvl1pPr>
          </a:lstStyle>
          <a:p>
            <a:r>
              <a:rPr lang="en-US" dirty="0"/>
              <a:t>Click to edit Master title style</a:t>
            </a:r>
            <a:endParaRPr lang="de-DE" dirty="0"/>
          </a:p>
        </p:txBody>
      </p:sp>
      <p:sp>
        <p:nvSpPr>
          <p:cNvPr id="10" name="Content Placeholder 2">
            <a:extLst>
              <a:ext uri="{FF2B5EF4-FFF2-40B4-BE49-F238E27FC236}">
                <a16:creationId xmlns:a16="http://schemas.microsoft.com/office/drawing/2014/main" id="{DB702296-4219-441A-996B-028BD434EDAD}"/>
              </a:ext>
            </a:extLst>
          </p:cNvPr>
          <p:cNvSpPr>
            <a:spLocks noGrp="1"/>
          </p:cNvSpPr>
          <p:nvPr>
            <p:ph idx="1"/>
          </p:nvPr>
        </p:nvSpPr>
        <p:spPr>
          <a:xfrm>
            <a:off x="6308650" y="2005012"/>
            <a:ext cx="5045149" cy="435133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Tree>
    <p:extLst>
      <p:ext uri="{BB962C8B-B14F-4D97-AF65-F5344CB8AC3E}">
        <p14:creationId xmlns:p14="http://schemas.microsoft.com/office/powerpoint/2010/main" val="410431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ild rechts und Titel">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15C215C-5C50-4A16-B944-C66F2800E57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096000" y="0"/>
            <a:ext cx="6096000" cy="6858000"/>
          </a:xfrm>
          <a:prstGeom prst="rect">
            <a:avLst/>
          </a:prstGeom>
        </p:spPr>
      </p:pic>
      <p:sp>
        <p:nvSpPr>
          <p:cNvPr id="3" name="Footer Placeholder 2">
            <a:extLst>
              <a:ext uri="{FF2B5EF4-FFF2-40B4-BE49-F238E27FC236}">
                <a16:creationId xmlns:a16="http://schemas.microsoft.com/office/drawing/2014/main" id="{A91C248B-A667-482F-9C08-3FFC3D5D6C12}"/>
              </a:ext>
            </a:extLst>
          </p:cNvPr>
          <p:cNvSpPr>
            <a:spLocks noGrp="1"/>
          </p:cNvSpPr>
          <p:nvPr>
            <p:ph type="ftr" sz="quarter" idx="11"/>
          </p:nvPr>
        </p:nvSpPr>
        <p:spPr/>
        <p:txBody>
          <a:bodyPr/>
          <a:lstStyle/>
          <a:p>
            <a:endParaRPr lang="de-DE"/>
          </a:p>
        </p:txBody>
      </p:sp>
      <p:sp>
        <p:nvSpPr>
          <p:cNvPr id="4" name="Slide Number Placeholder 3">
            <a:extLst>
              <a:ext uri="{FF2B5EF4-FFF2-40B4-BE49-F238E27FC236}">
                <a16:creationId xmlns:a16="http://schemas.microsoft.com/office/drawing/2014/main" id="{D5A1C48E-4AE7-485E-B9EC-6086A6600E9A}"/>
              </a:ext>
            </a:extLst>
          </p:cNvPr>
          <p:cNvSpPr>
            <a:spLocks noGrp="1"/>
          </p:cNvSpPr>
          <p:nvPr>
            <p:ph type="sldNum" sz="quarter" idx="12"/>
          </p:nvPr>
        </p:nvSpPr>
        <p:spPr/>
        <p:txBody>
          <a:bodyPr/>
          <a:lstStyle/>
          <a:p>
            <a:fld id="{F89DD9CB-275F-4CA2-9703-A265EA73BB11}" type="slidenum">
              <a:rPr lang="de-DE" smtClean="0"/>
              <a:t>‹#›</a:t>
            </a:fld>
            <a:endParaRPr lang="de-DE"/>
          </a:p>
        </p:txBody>
      </p:sp>
      <p:sp>
        <p:nvSpPr>
          <p:cNvPr id="7" name="TextBox 6">
            <a:extLst>
              <a:ext uri="{FF2B5EF4-FFF2-40B4-BE49-F238E27FC236}">
                <a16:creationId xmlns:a16="http://schemas.microsoft.com/office/drawing/2014/main" id="{34BFF6D8-1043-4AFC-ADD8-CBAED8BE49C9}"/>
              </a:ext>
            </a:extLst>
          </p:cNvPr>
          <p:cNvSpPr txBox="1"/>
          <p:nvPr userDrawn="1"/>
        </p:nvSpPr>
        <p:spPr>
          <a:xfrm>
            <a:off x="838200" y="638735"/>
            <a:ext cx="5723021" cy="769441"/>
          </a:xfrm>
          <a:prstGeom prst="rect">
            <a:avLst/>
          </a:prstGeom>
          <a:noFill/>
        </p:spPr>
        <p:txBody>
          <a:bodyPr wrap="square" rtlCol="0">
            <a:spAutoFit/>
          </a:bodyPr>
          <a:lstStyle/>
          <a:p>
            <a:r>
              <a:rPr lang="de-DE" sz="4400" dirty="0">
                <a:solidFill>
                  <a:schemeClr val="tx1"/>
                </a:solidFill>
                <a:latin typeface="+mj-lt"/>
              </a:rPr>
              <a:t>Wie sehen Sie das?</a:t>
            </a:r>
          </a:p>
        </p:txBody>
      </p:sp>
    </p:spTree>
    <p:extLst>
      <p:ext uri="{BB962C8B-B14F-4D97-AF65-F5344CB8AC3E}">
        <p14:creationId xmlns:p14="http://schemas.microsoft.com/office/powerpoint/2010/main" val="21490372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Abschluss/Trenn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290DF46-9CDA-4101-9D9C-5E93CC9EADC7}"/>
              </a:ext>
            </a:extLst>
          </p:cNvPr>
          <p:cNvPicPr>
            <a:picLocks noChangeAspect="1"/>
          </p:cNvPicPr>
          <p:nvPr userDrawn="1"/>
        </p:nvPicPr>
        <p:blipFill rotWithShape="1">
          <a:blip r:embed="rId2" cstate="screen">
            <a:alphaModFix amt="80000"/>
            <a:extLst>
              <a:ext uri="{28A0092B-C50C-407E-A947-70E740481C1C}">
                <a14:useLocalDpi xmlns:a14="http://schemas.microsoft.com/office/drawing/2010/main"/>
              </a:ext>
            </a:extLst>
          </a:blip>
          <a:srcRect b="-3704"/>
          <a:stretch/>
        </p:blipFill>
        <p:spPr>
          <a:xfrm rot="5400000">
            <a:off x="2441154" y="-2892848"/>
            <a:ext cx="6857999" cy="12643697"/>
          </a:xfrm>
          <a:prstGeom prst="rect">
            <a:avLst/>
          </a:prstGeom>
        </p:spPr>
      </p:pic>
      <p:sp>
        <p:nvSpPr>
          <p:cNvPr id="4" name="Footer Placeholder 3">
            <a:extLst>
              <a:ext uri="{FF2B5EF4-FFF2-40B4-BE49-F238E27FC236}">
                <a16:creationId xmlns:a16="http://schemas.microsoft.com/office/drawing/2014/main" id="{15B5713A-563D-4C90-A029-87050068CEA6}"/>
              </a:ext>
            </a:extLst>
          </p:cNvPr>
          <p:cNvSpPr>
            <a:spLocks noGrp="1"/>
          </p:cNvSpPr>
          <p:nvPr>
            <p:ph type="ftr" sz="quarter" idx="11"/>
          </p:nvPr>
        </p:nvSpPr>
        <p:spPr/>
        <p:txBody>
          <a:bodyPr/>
          <a:lstStyle/>
          <a:p>
            <a:endParaRPr lang="de-DE" dirty="0"/>
          </a:p>
        </p:txBody>
      </p:sp>
      <p:sp>
        <p:nvSpPr>
          <p:cNvPr id="5" name="Slide Number Placeholder 4">
            <a:extLst>
              <a:ext uri="{FF2B5EF4-FFF2-40B4-BE49-F238E27FC236}">
                <a16:creationId xmlns:a16="http://schemas.microsoft.com/office/drawing/2014/main" id="{3BCB8BDE-8687-4BF4-BF9A-6FC334D0759E}"/>
              </a:ext>
            </a:extLst>
          </p:cNvPr>
          <p:cNvSpPr>
            <a:spLocks noGrp="1"/>
          </p:cNvSpPr>
          <p:nvPr>
            <p:ph type="sldNum" sz="quarter" idx="12"/>
          </p:nvPr>
        </p:nvSpPr>
        <p:spPr/>
        <p:txBody>
          <a:bodyPr/>
          <a:lstStyle/>
          <a:p>
            <a:fld id="{F89DD9CB-275F-4CA2-9703-A265EA73BB11}" type="slidenum">
              <a:rPr lang="de-DE" smtClean="0"/>
              <a:t>‹#›</a:t>
            </a:fld>
            <a:endParaRPr lang="de-DE"/>
          </a:p>
        </p:txBody>
      </p:sp>
      <p:sp>
        <p:nvSpPr>
          <p:cNvPr id="8" name="AMC_Footer">
            <a:extLst>
              <a:ext uri="{FF2B5EF4-FFF2-40B4-BE49-F238E27FC236}">
                <a16:creationId xmlns:a16="http://schemas.microsoft.com/office/drawing/2014/main" id="{22C8922A-D4E7-43B7-9254-67ECB555B615}"/>
              </a:ext>
            </a:extLst>
          </p:cNvPr>
          <p:cNvSpPr txBox="1">
            <a:spLocks/>
          </p:cNvSpPr>
          <p:nvPr userDrawn="1"/>
        </p:nvSpPr>
        <p:spPr>
          <a:xfrm>
            <a:off x="838200" y="6420366"/>
            <a:ext cx="2941384" cy="602217"/>
          </a:xfrm>
          <a:prstGeom prst="rect">
            <a:avLst/>
          </a:prstGeom>
        </p:spPr>
        <p:txBody>
          <a:bodyPr lIns="0" tIns="27000" rIns="0" bIns="0">
            <a:noAutofit/>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pPr marL="0" marR="0" lvl="0" indent="0" algn="l" defTabSz="81533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effectLst/>
                <a:uLnTx/>
                <a:uFillTx/>
                <a:latin typeface="+mn-lt"/>
                <a:ea typeface="+mn-ea"/>
                <a:cs typeface="+mn-cs"/>
              </a:rPr>
              <a:t>Copyright © 2019 Accenture  All rights reserved</a:t>
            </a:r>
            <a:r>
              <a:rPr kumimoji="0" lang="de-DE" sz="1000" b="0" i="0" u="none" strike="noStrike" kern="1200" cap="none" spc="0" normalizeH="0" baseline="0" noProof="0" dirty="0">
                <a:ln>
                  <a:noFill/>
                </a:ln>
                <a:solidFill>
                  <a:srgbClr val="919191"/>
                </a:solidFill>
                <a:effectLst/>
                <a:uLnTx/>
                <a:uFillTx/>
                <a:latin typeface="+mn-lt"/>
                <a:ea typeface="+mn-ea"/>
                <a:cs typeface="+mn-cs"/>
              </a:rPr>
              <a:t>.</a:t>
            </a:r>
          </a:p>
        </p:txBody>
      </p:sp>
      <p:sp>
        <p:nvSpPr>
          <p:cNvPr id="10" name="Title 1">
            <a:extLst>
              <a:ext uri="{FF2B5EF4-FFF2-40B4-BE49-F238E27FC236}">
                <a16:creationId xmlns:a16="http://schemas.microsoft.com/office/drawing/2014/main" id="{49734978-A2E1-47A5-9C83-B3F899225534}"/>
              </a:ext>
            </a:extLst>
          </p:cNvPr>
          <p:cNvSpPr>
            <a:spLocks noGrp="1"/>
          </p:cNvSpPr>
          <p:nvPr>
            <p:ph type="ctrTitle"/>
          </p:nvPr>
        </p:nvSpPr>
        <p:spPr>
          <a:xfrm>
            <a:off x="992188" y="1291892"/>
            <a:ext cx="9144000" cy="2387600"/>
          </a:xfrm>
        </p:spPr>
        <p:txBody>
          <a:bodyPr anchor="b">
            <a:normAutofit/>
          </a:bodyPr>
          <a:lstStyle>
            <a:lvl1pPr algn="l">
              <a:defRPr sz="6600" b="1">
                <a:latin typeface="+mj-lt"/>
              </a:defRPr>
            </a:lvl1pPr>
          </a:lstStyle>
          <a:p>
            <a:endParaRPr lang="de-DE" dirty="0"/>
          </a:p>
        </p:txBody>
      </p:sp>
      <p:sp>
        <p:nvSpPr>
          <p:cNvPr id="11" name="Subtitle 2">
            <a:extLst>
              <a:ext uri="{FF2B5EF4-FFF2-40B4-BE49-F238E27FC236}">
                <a16:creationId xmlns:a16="http://schemas.microsoft.com/office/drawing/2014/main" id="{9CA79CD4-0B2F-4879-883B-8DE88B839B5D}"/>
              </a:ext>
            </a:extLst>
          </p:cNvPr>
          <p:cNvSpPr>
            <a:spLocks noGrp="1"/>
          </p:cNvSpPr>
          <p:nvPr>
            <p:ph type="subTitle" idx="1"/>
          </p:nvPr>
        </p:nvSpPr>
        <p:spPr>
          <a:xfrm>
            <a:off x="992188" y="3679492"/>
            <a:ext cx="9144000" cy="1655762"/>
          </a:xfrm>
        </p:spPr>
        <p:txBody>
          <a:bodyPr>
            <a:normAutofit/>
          </a:bodyPr>
          <a:lstStyle>
            <a:lvl1pPr marL="0" indent="0" algn="l">
              <a:buNone/>
              <a:defRPr sz="48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de-DE" dirty="0"/>
          </a:p>
        </p:txBody>
      </p:sp>
    </p:spTree>
    <p:extLst>
      <p:ext uri="{BB962C8B-B14F-4D97-AF65-F5344CB8AC3E}">
        <p14:creationId xmlns:p14="http://schemas.microsoft.com/office/powerpoint/2010/main" val="257977261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Bild rechts und Titel">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15C215C-5C50-4A16-B944-C66F2800E57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096000" y="0"/>
            <a:ext cx="6096000" cy="6858000"/>
          </a:xfrm>
          <a:prstGeom prst="rect">
            <a:avLst/>
          </a:prstGeom>
        </p:spPr>
      </p:pic>
      <p:sp>
        <p:nvSpPr>
          <p:cNvPr id="3" name="Footer Placeholder 2">
            <a:extLst>
              <a:ext uri="{FF2B5EF4-FFF2-40B4-BE49-F238E27FC236}">
                <a16:creationId xmlns:a16="http://schemas.microsoft.com/office/drawing/2014/main" id="{A91C248B-A667-482F-9C08-3FFC3D5D6C1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D5A1C48E-4AE7-485E-B9EC-6086A6600E9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9DD9CB-275F-4CA2-9703-A265EA73BB11}"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BD7BC482-758C-47EB-9B63-D0BC38B92CE5}"/>
              </a:ext>
            </a:extLst>
          </p:cNvPr>
          <p:cNvSpPr>
            <a:spLocks noGrp="1"/>
          </p:cNvSpPr>
          <p:nvPr>
            <p:ph type="title"/>
          </p:nvPr>
        </p:nvSpPr>
        <p:spPr>
          <a:xfrm>
            <a:off x="344730" y="946800"/>
            <a:ext cx="5438660" cy="822112"/>
          </a:xfrm>
        </p:spPr>
        <p:txBody>
          <a:bodyPr/>
          <a:lstStyle>
            <a:lvl1pPr>
              <a:defRPr>
                <a:latin typeface="+mj-lt"/>
              </a:defRPr>
            </a:lvl1pPr>
          </a:lstStyle>
          <a:p>
            <a:r>
              <a:rPr lang="en-US"/>
              <a:t>Click to edit Master title style</a:t>
            </a:r>
            <a:endParaRPr lang="de-DE" dirty="0"/>
          </a:p>
        </p:txBody>
      </p:sp>
      <p:sp>
        <p:nvSpPr>
          <p:cNvPr id="10" name="Content Placeholder 2">
            <a:extLst>
              <a:ext uri="{FF2B5EF4-FFF2-40B4-BE49-F238E27FC236}">
                <a16:creationId xmlns:a16="http://schemas.microsoft.com/office/drawing/2014/main" id="{49BEE963-ABDC-4EC6-AA6F-529E9D7D2EB1}"/>
              </a:ext>
            </a:extLst>
          </p:cNvPr>
          <p:cNvSpPr>
            <a:spLocks noGrp="1"/>
          </p:cNvSpPr>
          <p:nvPr>
            <p:ph idx="1"/>
          </p:nvPr>
        </p:nvSpPr>
        <p:spPr>
          <a:xfrm>
            <a:off x="344730" y="2005012"/>
            <a:ext cx="5043600" cy="435133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Tree>
    <p:extLst>
      <p:ext uri="{BB962C8B-B14F-4D97-AF65-F5344CB8AC3E}">
        <p14:creationId xmlns:p14="http://schemas.microsoft.com/office/powerpoint/2010/main" val="29150790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CB90AB4-CE11-446D-BFB0-957BCCC337CB}"/>
              </a:ext>
            </a:extLst>
          </p:cNvPr>
          <p:cNvPicPr>
            <a:picLocks noChangeAspect="1"/>
          </p:cNvPicPr>
          <p:nvPr userDrawn="1"/>
        </p:nvPicPr>
        <p:blipFill>
          <a:blip r:embed="rId2">
            <a:alphaModFix amt="46000"/>
          </a:blip>
          <a:stretch>
            <a:fillRect/>
          </a:stretch>
        </p:blipFill>
        <p:spPr>
          <a:xfrm>
            <a:off x="4762" y="-11025"/>
            <a:ext cx="12187239" cy="6858751"/>
          </a:xfrm>
          <a:prstGeom prst="rect">
            <a:avLst/>
          </a:prstGeom>
        </p:spPr>
      </p:pic>
      <p:sp>
        <p:nvSpPr>
          <p:cNvPr id="3" name="Footer Placeholder 2">
            <a:extLst>
              <a:ext uri="{FF2B5EF4-FFF2-40B4-BE49-F238E27FC236}">
                <a16:creationId xmlns:a16="http://schemas.microsoft.com/office/drawing/2014/main" id="{4CE392C2-7BC1-44B1-9B27-52EA25404956}"/>
              </a:ext>
            </a:extLst>
          </p:cNvPr>
          <p:cNvSpPr>
            <a:spLocks noGrp="1"/>
          </p:cNvSpPr>
          <p:nvPr>
            <p:ph type="ftr" sz="quarter" idx="10"/>
          </p:nvPr>
        </p:nvSpPr>
        <p:spPr/>
        <p:txBody>
          <a:bodyPr/>
          <a:lstStyle/>
          <a:p>
            <a:endParaRPr lang="de-DE" dirty="0"/>
          </a:p>
        </p:txBody>
      </p:sp>
      <p:sp>
        <p:nvSpPr>
          <p:cNvPr id="4" name="Slide Number Placeholder 3">
            <a:extLst>
              <a:ext uri="{FF2B5EF4-FFF2-40B4-BE49-F238E27FC236}">
                <a16:creationId xmlns:a16="http://schemas.microsoft.com/office/drawing/2014/main" id="{C619E3BD-1228-483E-BA5F-AAE26F210F4C}"/>
              </a:ext>
            </a:extLst>
          </p:cNvPr>
          <p:cNvSpPr>
            <a:spLocks noGrp="1"/>
          </p:cNvSpPr>
          <p:nvPr>
            <p:ph type="sldNum" sz="quarter" idx="11"/>
          </p:nvPr>
        </p:nvSpPr>
        <p:spPr/>
        <p:txBody>
          <a:bodyPr/>
          <a:lstStyle/>
          <a:p>
            <a:fld id="{F89DD9CB-275F-4CA2-9703-A265EA73BB11}" type="slidenum">
              <a:rPr lang="de-DE" smtClean="0"/>
              <a:pPr/>
              <a:t>‹#›</a:t>
            </a:fld>
            <a:endParaRPr lang="de-DE" dirty="0"/>
          </a:p>
        </p:txBody>
      </p:sp>
      <p:sp>
        <p:nvSpPr>
          <p:cNvPr id="8" name="Rectangle 7">
            <a:extLst>
              <a:ext uri="{FF2B5EF4-FFF2-40B4-BE49-F238E27FC236}">
                <a16:creationId xmlns:a16="http://schemas.microsoft.com/office/drawing/2014/main" id="{CCD5ADB2-417A-4030-A18C-5C94E476C4F0}"/>
              </a:ext>
            </a:extLst>
          </p:cNvPr>
          <p:cNvSpPr/>
          <p:nvPr userDrawn="1"/>
        </p:nvSpPr>
        <p:spPr>
          <a:xfrm>
            <a:off x="839787" y="1797667"/>
            <a:ext cx="11026147" cy="2862322"/>
          </a:xfrm>
          <a:prstGeom prst="rect">
            <a:avLst/>
          </a:prstGeom>
        </p:spPr>
        <p:txBody>
          <a:bodyPr wrap="square">
            <a:spAutoFit/>
          </a:bodyPr>
          <a:lstStyle/>
          <a:p>
            <a:pPr algn="just" fontAlgn="t"/>
            <a:r>
              <a:rPr lang="en-US" sz="1000" dirty="0"/>
              <a:t>D</a:t>
            </a:r>
            <a:r>
              <a:rPr lang="de-DE" sz="1000" dirty="0"/>
              <a:t>iese Allgemeinen Geschäftsbedingungen ("AGB") gelten für die Nutzung des Portals „Digitale Lernwerkstatt“ (das „Portal“). Die AGB regeln das Verhältnis zwischen der Accenture Holding GmbH &amp; Co. KG als den Betreibern des Portals ("Accenture") und dem jeweiligen Nutzer ("Nutzer"). "Inhalt(e)" bedeutet Bilder, Videos, Präsentationen und sonstige Schulungsunterlagen, diese stehen unter der Lizenz Creative Commons BY NC ND auf dem Portal zur Verfügung. Accenture kann diese Bedingungen jederzeit und ohne Ankündigung anpassen. Accenture behält sich das Recht vor, den Nutzungsvertrag jederzeit und ohne Angabe von Gründen zu kündigen und die weitere Nutzung der Website zu untersagen, es besteht kein Anspruch zur Nutzung des Portals. Das Massenkopieren der bereitgestellten Inhalte ist untersagt sofern keine ausdrückliche Erlaubnis durch Accenture erteilt wurde. Die Zusammenstellung der Inhalte ist als kollektives Werk entsprechend internationaler Konventionen und Gesetze zum geistigen Eigentum urheberrechtlich geschützt. Alle bereitgestellten Inhalte auf dem Portal werden unter der Lizenz Creative Commons BY NC ND zur Verfügung gestellt. Die Inhalte können kostenlos für nicht kommerzielle Anwendungen in digitaler oder gedruckter Form verwendet werden. Zur Nutzung für kommerzielle Zwecke ist die vorherige Zustimmung von Accenture einzuholen. Der Nutzer ist für die Art und Weise der Verwendung der bereitgestellten Inhalte und der Beachtung der Nutzungsbedingungen verlinkter Plattformen und Webseiten selbst verantwortlich. Der Nutzer stellt Accenture von sämtlichen Ansprüchen frei, die Dritte gegenüber Accenture geltend machen aufgrund einer Verletzung ihrer Rechte durch die Nutzung der über das Portal zur Verfügung stehenden Inhalte. Der Nutzer übernimmt hierbei die Kosten einer notwendigen Rechtsverteidigung von Accenture einschließlich sämtlicher Gerichts- und Anwaltskosten. Dies gilt dann nicht, wenn die Rechtsverletzung nicht durch schuldhaftes Verhalten des Nutzers verursacht wurde. Der Nutzer ist verpflichtet, Accenture für den Fall einer Inanspruchnahme durch Dritte unverzüglich, wahrheitsgemäß und vollständig sämtliche ihm zur Verfügung stehende Informationen mitzuteilen, die für eine Prüfung der Ansprüche und eine Verteidigung erforderlich sind. Darüber hinausgehende Schadensersatzansprüche von Accenture gegenüber dem Nutzer bleiben unberührt. Sämtliche Inhalte, die auf dem Portal bereitgestellt werden, wurden und werden mit äußerster Sorgfalt erstellt und regelmäßig überprüft. Accenture übernimmt jedoch keinerlei Gewähr für die Aktualität, Korrektheit, Vollständigkeit oder Qualität der Inhalte sowie für Links oder Webseiten Dritter. Die Inhalte der Digitalen Lernwerkstatt stellen keine Rechtsberatung dar. Haftungsansprüche gegen Accenture oder mit ihr verbundene Unternehmen, welche sich auf Schäden materieller oder ideeller Art beziehen, die durch die Nutzung oder Nichtnutzung der bereitgestellten Inhalte bzw. durch die Nutzung fehlerhafter und unvollständiger Informationen verursacht wurden, sind, soweit gesetzlich zulässig, ausgeschlossen. Sollten einzelne Bestimmungen dieser Nutzungsbedingungen ganz oder teilweise nicht rechtswirksam sein oder ihre Rechtswirksamkeit später verlieren, wird die Gültigkeit der Nutzungsbedingungen im Übrigen nicht berührt. Auf das Vertragsverhältnis zwischen den Nutzern und Accenture findet das Recht der Bundesrepublik Deutschland Anwendung. Soweit zulässig, wird als Gerichtsstand Frankfurt a.M. vereinbart.</a:t>
            </a:r>
          </a:p>
        </p:txBody>
      </p:sp>
      <p:sp>
        <p:nvSpPr>
          <p:cNvPr id="9" name="TextBox 8">
            <a:extLst>
              <a:ext uri="{FF2B5EF4-FFF2-40B4-BE49-F238E27FC236}">
                <a16:creationId xmlns:a16="http://schemas.microsoft.com/office/drawing/2014/main" id="{45923B89-4043-4B09-A767-FADA044ADB4A}"/>
              </a:ext>
            </a:extLst>
          </p:cNvPr>
          <p:cNvSpPr txBox="1"/>
          <p:nvPr userDrawn="1"/>
        </p:nvSpPr>
        <p:spPr>
          <a:xfrm>
            <a:off x="839788" y="668676"/>
            <a:ext cx="11026147" cy="769441"/>
          </a:xfrm>
          <a:prstGeom prst="rect">
            <a:avLst/>
          </a:prstGeom>
          <a:noFill/>
        </p:spPr>
        <p:txBody>
          <a:bodyPr wrap="square" rtlCol="0">
            <a:spAutoFit/>
          </a:bodyPr>
          <a:lstStyle/>
          <a:p>
            <a:r>
              <a:rPr lang="de-DE" sz="4400" b="0" dirty="0">
                <a:latin typeface="+mj-lt"/>
              </a:rPr>
              <a:t>Nutzungsbedingungen – Digitale Lernwerkstatt</a:t>
            </a:r>
          </a:p>
        </p:txBody>
      </p:sp>
    </p:spTree>
    <p:extLst>
      <p:ext uri="{BB962C8B-B14F-4D97-AF65-F5344CB8AC3E}">
        <p14:creationId xmlns:p14="http://schemas.microsoft.com/office/powerpoint/2010/main" val="238785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theme" Target="../theme/theme2.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19" Type="http://schemas.openxmlformats.org/officeDocument/2006/relationships/slideLayout" Target="../slideLayouts/slideLayout37.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8607C3-555C-45A0-B869-F68D168E18A9}"/>
              </a:ext>
            </a:extLst>
          </p:cNvPr>
          <p:cNvSpPr>
            <a:spLocks noGrp="1"/>
          </p:cNvSpPr>
          <p:nvPr>
            <p:ph type="title"/>
          </p:nvPr>
        </p:nvSpPr>
        <p:spPr>
          <a:xfrm>
            <a:off x="839788" y="406881"/>
            <a:ext cx="10515600" cy="1325563"/>
          </a:xfrm>
          <a:prstGeom prst="rect">
            <a:avLst/>
          </a:prstGeom>
        </p:spPr>
        <p:txBody>
          <a:bodyPr vert="horz" lIns="91440" tIns="45720" rIns="91440" bIns="45720" rtlCol="0" anchor="ctr">
            <a:normAutofit/>
          </a:bodyPr>
          <a:lstStyle/>
          <a:p>
            <a:r>
              <a:rPr lang="en-US" dirty="0"/>
              <a:t>Click to edit Master title style</a:t>
            </a:r>
            <a:endParaRPr lang="de-DE" dirty="0"/>
          </a:p>
        </p:txBody>
      </p:sp>
      <p:sp>
        <p:nvSpPr>
          <p:cNvPr id="3" name="Text Placeholder 2">
            <a:extLst>
              <a:ext uri="{FF2B5EF4-FFF2-40B4-BE49-F238E27FC236}">
                <a16:creationId xmlns:a16="http://schemas.microsoft.com/office/drawing/2014/main" id="{1342A2DA-926E-40FE-B89A-1DE5350EDBFC}"/>
              </a:ext>
            </a:extLst>
          </p:cNvPr>
          <p:cNvSpPr>
            <a:spLocks noGrp="1"/>
          </p:cNvSpPr>
          <p:nvPr>
            <p:ph type="body" idx="1"/>
          </p:nvPr>
        </p:nvSpPr>
        <p:spPr>
          <a:xfrm>
            <a:off x="838200" y="1823300"/>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5" name="Footer Placeholder 4">
            <a:extLst>
              <a:ext uri="{FF2B5EF4-FFF2-40B4-BE49-F238E27FC236}">
                <a16:creationId xmlns:a16="http://schemas.microsoft.com/office/drawing/2014/main" id="{FA364330-BABD-4D47-8B0E-3DCB244492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solidFill>
              </a:defRPr>
            </a:lvl1pPr>
          </a:lstStyle>
          <a:p>
            <a:endParaRPr lang="de-DE" dirty="0"/>
          </a:p>
        </p:txBody>
      </p:sp>
      <p:sp>
        <p:nvSpPr>
          <p:cNvPr id="6" name="Slide Number Placeholder 5">
            <a:extLst>
              <a:ext uri="{FF2B5EF4-FFF2-40B4-BE49-F238E27FC236}">
                <a16:creationId xmlns:a16="http://schemas.microsoft.com/office/drawing/2014/main" id="{36D7C054-5C6D-418A-86B0-75D6F87E05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defRPr>
            </a:lvl1pPr>
          </a:lstStyle>
          <a:p>
            <a:fld id="{F89DD9CB-275F-4CA2-9703-A265EA73BB11}" type="slidenum">
              <a:rPr lang="de-DE" smtClean="0"/>
              <a:pPr/>
              <a:t>‹#›</a:t>
            </a:fld>
            <a:endParaRPr lang="de-DE" dirty="0"/>
          </a:p>
        </p:txBody>
      </p:sp>
      <p:sp>
        <p:nvSpPr>
          <p:cNvPr id="7" name="AMC_Footer">
            <a:extLst>
              <a:ext uri="{FF2B5EF4-FFF2-40B4-BE49-F238E27FC236}">
                <a16:creationId xmlns:a16="http://schemas.microsoft.com/office/drawing/2014/main" id="{443E2237-3185-4EF4-93C9-450F95060995}"/>
              </a:ext>
            </a:extLst>
          </p:cNvPr>
          <p:cNvSpPr txBox="1">
            <a:spLocks/>
          </p:cNvSpPr>
          <p:nvPr userDrawn="1"/>
        </p:nvSpPr>
        <p:spPr>
          <a:xfrm>
            <a:off x="838200" y="6420366"/>
            <a:ext cx="2941384" cy="602217"/>
          </a:xfrm>
          <a:prstGeom prst="rect">
            <a:avLst/>
          </a:prstGeom>
        </p:spPr>
        <p:txBody>
          <a:bodyPr lIns="0" tIns="27000" rIns="0" bIns="0">
            <a:noAutofit/>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pPr marL="0" marR="0" lvl="0" indent="0" algn="l" defTabSz="81533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effectLst/>
                <a:uLnTx/>
                <a:uFillTx/>
                <a:latin typeface="+mn-lt"/>
                <a:ea typeface="+mn-ea"/>
                <a:cs typeface="+mn-cs"/>
              </a:rPr>
              <a:t>Copyright © 2019 Accenture  All rights reserved</a:t>
            </a:r>
            <a:r>
              <a:rPr kumimoji="0" lang="de-DE" sz="1000" b="0" i="0" u="none" strike="noStrike" kern="1200" cap="none" spc="0" normalizeH="0" baseline="0" noProof="0" dirty="0">
                <a:ln>
                  <a:noFill/>
                </a:ln>
                <a:solidFill>
                  <a:srgbClr val="919191"/>
                </a:solidFill>
                <a:effectLst/>
                <a:uLnTx/>
                <a:uFillTx/>
                <a:latin typeface="+mn-lt"/>
                <a:ea typeface="+mn-ea"/>
                <a:cs typeface="+mn-cs"/>
              </a:rPr>
              <a:t>.</a:t>
            </a:r>
          </a:p>
        </p:txBody>
      </p:sp>
    </p:spTree>
    <p:extLst>
      <p:ext uri="{BB962C8B-B14F-4D97-AF65-F5344CB8AC3E}">
        <p14:creationId xmlns:p14="http://schemas.microsoft.com/office/powerpoint/2010/main" val="34344451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87" r:id="rId3"/>
    <p:sldLayoutId id="2147483665" r:id="rId4"/>
    <p:sldLayoutId id="2147483686" r:id="rId5"/>
    <p:sldLayoutId id="2147483684" r:id="rId6"/>
    <p:sldLayoutId id="2147483662" r:id="rId7"/>
    <p:sldLayoutId id="2147483654" r:id="rId8"/>
    <p:sldLayoutId id="2147483661" r:id="rId9"/>
    <p:sldLayoutId id="2147483652" r:id="rId10"/>
    <p:sldLayoutId id="2147483688" r:id="rId11"/>
    <p:sldLayoutId id="2147483663" r:id="rId12"/>
    <p:sldLayoutId id="2147483672" r:id="rId13"/>
    <p:sldLayoutId id="2147483680" r:id="rId14"/>
    <p:sldLayoutId id="2147483685" r:id="rId15"/>
    <p:sldLayoutId id="2147483655" r:id="rId16"/>
    <p:sldLayoutId id="2147483664" r:id="rId17"/>
    <p:sldLayoutId id="2147483689"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597" userDrawn="1">
          <p15:clr>
            <a:srgbClr val="F26B43"/>
          </p15:clr>
        </p15:guide>
        <p15:guide id="3" pos="529" userDrawn="1">
          <p15:clr>
            <a:srgbClr val="F26B43"/>
          </p15:clr>
        </p15:guide>
        <p15:guide id="4" pos="733" userDrawn="1">
          <p15:clr>
            <a:srgbClr val="F26B43"/>
          </p15:clr>
        </p15:guide>
        <p15:guide id="5" orient="horz" pos="52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8607C3-555C-45A0-B869-F68D168E18A9}"/>
              </a:ext>
            </a:extLst>
          </p:cNvPr>
          <p:cNvSpPr>
            <a:spLocks noGrp="1"/>
          </p:cNvSpPr>
          <p:nvPr>
            <p:ph type="title"/>
          </p:nvPr>
        </p:nvSpPr>
        <p:spPr>
          <a:xfrm>
            <a:off x="839788" y="406881"/>
            <a:ext cx="10515600" cy="1325563"/>
          </a:xfrm>
          <a:prstGeom prst="rect">
            <a:avLst/>
          </a:prstGeom>
        </p:spPr>
        <p:txBody>
          <a:bodyPr vert="horz" lIns="91440" tIns="45720" rIns="91440" bIns="45720" rtlCol="0" anchor="ctr">
            <a:normAutofit/>
          </a:bodyPr>
          <a:lstStyle/>
          <a:p>
            <a:r>
              <a:rPr lang="en-US" dirty="0"/>
              <a:t>Click to edit Master title style</a:t>
            </a:r>
            <a:endParaRPr lang="de-DE" dirty="0"/>
          </a:p>
        </p:txBody>
      </p:sp>
      <p:sp>
        <p:nvSpPr>
          <p:cNvPr id="3" name="Text Placeholder 2">
            <a:extLst>
              <a:ext uri="{FF2B5EF4-FFF2-40B4-BE49-F238E27FC236}">
                <a16:creationId xmlns:a16="http://schemas.microsoft.com/office/drawing/2014/main" id="{1342A2DA-926E-40FE-B89A-1DE5350EDBFC}"/>
              </a:ext>
            </a:extLst>
          </p:cNvPr>
          <p:cNvSpPr>
            <a:spLocks noGrp="1"/>
          </p:cNvSpPr>
          <p:nvPr>
            <p:ph type="body" idx="1"/>
          </p:nvPr>
        </p:nvSpPr>
        <p:spPr>
          <a:xfrm>
            <a:off x="838200" y="1823300"/>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5" name="Footer Placeholder 4">
            <a:extLst>
              <a:ext uri="{FF2B5EF4-FFF2-40B4-BE49-F238E27FC236}">
                <a16:creationId xmlns:a16="http://schemas.microsoft.com/office/drawing/2014/main" id="{FA364330-BABD-4D47-8B0E-3DCB244492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solidFill>
              </a:defRPr>
            </a:lvl1pPr>
          </a:lstStyle>
          <a:p>
            <a:endParaRPr lang="de-DE" dirty="0"/>
          </a:p>
        </p:txBody>
      </p:sp>
      <p:sp>
        <p:nvSpPr>
          <p:cNvPr id="6" name="Slide Number Placeholder 5">
            <a:extLst>
              <a:ext uri="{FF2B5EF4-FFF2-40B4-BE49-F238E27FC236}">
                <a16:creationId xmlns:a16="http://schemas.microsoft.com/office/drawing/2014/main" id="{36D7C054-5C6D-418A-86B0-75D6F87E05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defRPr>
            </a:lvl1pPr>
          </a:lstStyle>
          <a:p>
            <a:fld id="{F89DD9CB-275F-4CA2-9703-A265EA73BB11}" type="slidenum">
              <a:rPr lang="de-DE" smtClean="0"/>
              <a:pPr/>
              <a:t>‹#›</a:t>
            </a:fld>
            <a:endParaRPr lang="de-DE" dirty="0"/>
          </a:p>
        </p:txBody>
      </p:sp>
      <p:sp>
        <p:nvSpPr>
          <p:cNvPr id="7" name="AMC_Footer">
            <a:extLst>
              <a:ext uri="{FF2B5EF4-FFF2-40B4-BE49-F238E27FC236}">
                <a16:creationId xmlns:a16="http://schemas.microsoft.com/office/drawing/2014/main" id="{443E2237-3185-4EF4-93C9-450F95060995}"/>
              </a:ext>
            </a:extLst>
          </p:cNvPr>
          <p:cNvSpPr txBox="1">
            <a:spLocks/>
          </p:cNvSpPr>
          <p:nvPr userDrawn="1"/>
        </p:nvSpPr>
        <p:spPr>
          <a:xfrm>
            <a:off x="838200" y="6420366"/>
            <a:ext cx="2941384" cy="602217"/>
          </a:xfrm>
          <a:prstGeom prst="rect">
            <a:avLst/>
          </a:prstGeom>
        </p:spPr>
        <p:txBody>
          <a:bodyPr lIns="0" tIns="27000" rIns="0" bIns="0">
            <a:noAutofit/>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pPr marL="0" marR="0" lvl="0" indent="0" algn="l" defTabSz="81533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effectLst/>
                <a:uLnTx/>
                <a:uFillTx/>
                <a:latin typeface="+mn-lt"/>
                <a:ea typeface="+mn-ea"/>
                <a:cs typeface="+mn-cs"/>
              </a:rPr>
              <a:t>Copyright © 2019 Accenture  All rights reserved</a:t>
            </a:r>
            <a:r>
              <a:rPr kumimoji="0" lang="de-DE" sz="1000" b="0" i="0" u="none" strike="noStrike" kern="1200" cap="none" spc="0" normalizeH="0" baseline="0" noProof="0" dirty="0">
                <a:ln>
                  <a:noFill/>
                </a:ln>
                <a:solidFill>
                  <a:srgbClr val="919191"/>
                </a:solidFill>
                <a:effectLst/>
                <a:uLnTx/>
                <a:uFillTx/>
                <a:latin typeface="+mn-lt"/>
                <a:ea typeface="+mn-ea"/>
                <a:cs typeface="+mn-cs"/>
              </a:rPr>
              <a:t>.</a:t>
            </a:r>
          </a:p>
        </p:txBody>
      </p:sp>
    </p:spTree>
    <p:extLst>
      <p:ext uri="{BB962C8B-B14F-4D97-AF65-F5344CB8AC3E}">
        <p14:creationId xmlns:p14="http://schemas.microsoft.com/office/powerpoint/2010/main" val="882239660"/>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597">
          <p15:clr>
            <a:srgbClr val="F26B43"/>
          </p15:clr>
        </p15:guide>
        <p15:guide id="3" pos="529">
          <p15:clr>
            <a:srgbClr val="F26B43"/>
          </p15:clr>
        </p15:guide>
        <p15:guide id="4" pos="733">
          <p15:clr>
            <a:srgbClr val="F26B43"/>
          </p15:clr>
        </p15:guide>
        <p15:guide id="5" orient="horz" pos="527">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2.png"/><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entdecker.biz-medien.de/starte-check"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hyperlink" Target="http://entdecker.biz-medien.de/starte-check"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22.jpeg"/><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hyperlink" Target="http://www.digitale-lernwerkstatt.com/" TargetMode="External"/><Relationship Id="rId2" Type="http://schemas.openxmlformats.org/officeDocument/2006/relationships/notesSlide" Target="../notesSlides/notesSlide12.xml"/><Relationship Id="rId1" Type="http://schemas.openxmlformats.org/officeDocument/2006/relationships/slideLayout" Target="../slideLayouts/slideLayout9.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hyperlink" Target="http://entdecker.biz-medien.de/starte-check" TargetMode="External"/><Relationship Id="rId2" Type="http://schemas.openxmlformats.org/officeDocument/2006/relationships/hyperlink" Target="http://www.planet-beruf.de/BERUFE-Universum.119.0.html" TargetMode="External"/><Relationship Id="rId1" Type="http://schemas.openxmlformats.org/officeDocument/2006/relationships/slideLayout" Target="../slideLayouts/slideLayout9.xml"/><Relationship Id="rId4" Type="http://schemas.openxmlformats.org/officeDocument/2006/relationships/hyperlink" Target="http://www.youtube.com/"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A17C3-0BB7-4FD5-A030-8BDBDCE99E39}"/>
              </a:ext>
            </a:extLst>
          </p:cNvPr>
          <p:cNvSpPr>
            <a:spLocks noGrp="1"/>
          </p:cNvSpPr>
          <p:nvPr>
            <p:ph type="ctrTitle"/>
          </p:nvPr>
        </p:nvSpPr>
        <p:spPr/>
        <p:txBody>
          <a:bodyPr/>
          <a:lstStyle/>
          <a:p>
            <a:r>
              <a:rPr lang="de-DE"/>
              <a:t>Digitale Jobprofile – Ausbildungsberufe </a:t>
            </a:r>
          </a:p>
        </p:txBody>
      </p:sp>
      <p:sp>
        <p:nvSpPr>
          <p:cNvPr id="3" name="Subtitle 2">
            <a:extLst>
              <a:ext uri="{FF2B5EF4-FFF2-40B4-BE49-F238E27FC236}">
                <a16:creationId xmlns:a16="http://schemas.microsoft.com/office/drawing/2014/main" id="{D85011CB-BA09-4722-AF06-B9ADBC4C282F}"/>
              </a:ext>
            </a:extLst>
          </p:cNvPr>
          <p:cNvSpPr>
            <a:spLocks noGrp="1"/>
          </p:cNvSpPr>
          <p:nvPr>
            <p:ph type="subTitle" idx="1"/>
          </p:nvPr>
        </p:nvSpPr>
        <p:spPr>
          <a:xfrm>
            <a:off x="839788" y="3527092"/>
            <a:ext cx="9144000" cy="1655762"/>
          </a:xfrm>
        </p:spPr>
        <p:txBody>
          <a:bodyPr/>
          <a:lstStyle/>
          <a:p>
            <a:r>
              <a:rPr lang="de-DE"/>
              <a:t>Welche digitalen Ausbildungsberufe gibt es?</a:t>
            </a:r>
          </a:p>
        </p:txBody>
      </p:sp>
    </p:spTree>
    <p:extLst>
      <p:ext uri="{BB962C8B-B14F-4D97-AF65-F5344CB8AC3E}">
        <p14:creationId xmlns:p14="http://schemas.microsoft.com/office/powerpoint/2010/main" val="37623872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1AAE7B7-E7D7-488E-BC88-DD160A7C67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9DD9CB-275F-4CA2-9703-A265EA73BB11}"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de-D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25953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8AD59A4-E2C1-4D27-8C0C-31E54292BFAA}"/>
              </a:ext>
            </a:extLst>
          </p:cNvPr>
          <p:cNvSpPr>
            <a:spLocks noGrp="1"/>
          </p:cNvSpPr>
          <p:nvPr>
            <p:ph idx="1"/>
          </p:nvPr>
        </p:nvSpPr>
        <p:spPr/>
        <p:txBody>
          <a:bodyPr/>
          <a:lstStyle/>
          <a:p>
            <a:r>
              <a:rPr lang="de-DE"/>
              <a:t>Vermittlung von folgendem Aspekt:</a:t>
            </a:r>
            <a:endParaRPr lang="de-DE" dirty="0"/>
          </a:p>
          <a:p>
            <a:pPr marL="342900" indent="-342900">
              <a:buFont typeface="Arial" panose="020B0604020202020204" pitchFamily="34" charset="0"/>
              <a:buChar char="•"/>
            </a:pPr>
            <a:r>
              <a:rPr lang="de-DE" sz="2000"/>
              <a:t>Die Ausbildungsberufe im digitalen Bereich benennen und einordnen können</a:t>
            </a:r>
          </a:p>
          <a:p>
            <a:endParaRPr lang="de-DE" sz="2000" dirty="0"/>
          </a:p>
        </p:txBody>
      </p:sp>
      <p:sp>
        <p:nvSpPr>
          <p:cNvPr id="3" name="Content Placeholder 2">
            <a:extLst>
              <a:ext uri="{FF2B5EF4-FFF2-40B4-BE49-F238E27FC236}">
                <a16:creationId xmlns:a16="http://schemas.microsoft.com/office/drawing/2014/main" id="{C53EEF96-889E-4C45-BE68-A8AD1F9A83D6}"/>
              </a:ext>
            </a:extLst>
          </p:cNvPr>
          <p:cNvSpPr>
            <a:spLocks noGrp="1"/>
          </p:cNvSpPr>
          <p:nvPr>
            <p:ph idx="17"/>
          </p:nvPr>
        </p:nvSpPr>
        <p:spPr>
          <a:xfrm>
            <a:off x="838200" y="3703157"/>
            <a:ext cx="9625314" cy="2732368"/>
          </a:xfrm>
        </p:spPr>
        <p:txBody>
          <a:bodyPr/>
          <a:lstStyle/>
          <a:p>
            <a:r>
              <a:rPr lang="de-DE" dirty="0"/>
              <a:t>Voraussetzungen</a:t>
            </a:r>
            <a:r>
              <a:rPr lang="de-DE"/>
              <a:t>: keine</a:t>
            </a:r>
            <a:endParaRPr lang="de-DE" dirty="0"/>
          </a:p>
          <a:p>
            <a:r>
              <a:rPr lang="de-DE" dirty="0"/>
              <a:t>Empfohlen für:                                                                           Vorbereitung:</a:t>
            </a:r>
          </a:p>
        </p:txBody>
      </p:sp>
      <p:sp>
        <p:nvSpPr>
          <p:cNvPr id="5" name="Text Placeholder 4">
            <a:extLst>
              <a:ext uri="{FF2B5EF4-FFF2-40B4-BE49-F238E27FC236}">
                <a16:creationId xmlns:a16="http://schemas.microsoft.com/office/drawing/2014/main" id="{C7CF4C2B-D538-47B4-A204-28A29BEF3C72}"/>
              </a:ext>
            </a:extLst>
          </p:cNvPr>
          <p:cNvSpPr>
            <a:spLocks noGrp="1"/>
          </p:cNvSpPr>
          <p:nvPr>
            <p:ph type="body" sz="quarter" idx="16"/>
          </p:nvPr>
        </p:nvSpPr>
        <p:spPr/>
        <p:txBody>
          <a:bodyPr/>
          <a:lstStyle/>
          <a:p>
            <a:pPr marL="285750" indent="-285750">
              <a:lnSpc>
                <a:spcPct val="100000"/>
              </a:lnSpc>
            </a:pPr>
            <a:r>
              <a:rPr lang="de-DE" sz="1400" dirty="0">
                <a:solidFill>
                  <a:srgbClr val="000000"/>
                </a:solidFill>
              </a:rPr>
              <a:t>Gymnasium </a:t>
            </a:r>
          </a:p>
          <a:p>
            <a:pPr marL="285750" indent="-285750">
              <a:lnSpc>
                <a:spcPct val="100000"/>
              </a:lnSpc>
            </a:pPr>
            <a:r>
              <a:rPr lang="de-DE" sz="1400" dirty="0">
                <a:solidFill>
                  <a:srgbClr val="000000"/>
                </a:solidFill>
              </a:rPr>
              <a:t>Realschule</a:t>
            </a:r>
          </a:p>
          <a:p>
            <a:pPr marL="285750" indent="-285750">
              <a:lnSpc>
                <a:spcPct val="100000"/>
              </a:lnSpc>
            </a:pPr>
            <a:r>
              <a:rPr lang="de-DE" sz="1400" dirty="0">
                <a:solidFill>
                  <a:srgbClr val="000000"/>
                </a:solidFill>
              </a:rPr>
              <a:t>Hauptschule</a:t>
            </a:r>
          </a:p>
          <a:p>
            <a:pPr marL="285750" indent="-285750">
              <a:lnSpc>
                <a:spcPct val="100000"/>
              </a:lnSpc>
            </a:pPr>
            <a:r>
              <a:rPr lang="de-DE" sz="1400" dirty="0">
                <a:solidFill>
                  <a:srgbClr val="000000"/>
                </a:solidFill>
              </a:rPr>
              <a:t>Berufsschule</a:t>
            </a:r>
          </a:p>
          <a:p>
            <a:pPr marL="285750" indent="-285750">
              <a:lnSpc>
                <a:spcPct val="100000"/>
              </a:lnSpc>
            </a:pPr>
            <a:r>
              <a:rPr lang="de-DE" sz="1400" dirty="0">
                <a:solidFill>
                  <a:srgbClr val="000000"/>
                </a:solidFill>
              </a:rPr>
              <a:t>12-14 Jahre</a:t>
            </a:r>
          </a:p>
          <a:p>
            <a:pPr marL="285750" indent="-285750">
              <a:lnSpc>
                <a:spcPct val="100000"/>
              </a:lnSpc>
            </a:pPr>
            <a:r>
              <a:rPr lang="de-DE" sz="1400" dirty="0">
                <a:solidFill>
                  <a:srgbClr val="000000"/>
                </a:solidFill>
              </a:rPr>
              <a:t>14-16 Jahre</a:t>
            </a:r>
          </a:p>
          <a:p>
            <a:pPr marL="285750" indent="-285750">
              <a:lnSpc>
                <a:spcPct val="100000"/>
              </a:lnSpc>
            </a:pPr>
            <a:r>
              <a:rPr lang="de-DE" sz="1400" dirty="0">
                <a:solidFill>
                  <a:srgbClr val="000000"/>
                </a:solidFill>
              </a:rPr>
              <a:t>Ab 16 Jahren</a:t>
            </a:r>
          </a:p>
          <a:p>
            <a:endParaRPr lang="de-DE" dirty="0"/>
          </a:p>
        </p:txBody>
      </p:sp>
      <p:sp>
        <p:nvSpPr>
          <p:cNvPr id="8" name="Text Placeholder 7">
            <a:extLst>
              <a:ext uri="{FF2B5EF4-FFF2-40B4-BE49-F238E27FC236}">
                <a16:creationId xmlns:a16="http://schemas.microsoft.com/office/drawing/2014/main" id="{390E9722-9D19-41AC-B61E-15DABCC6B57E}"/>
              </a:ext>
            </a:extLst>
          </p:cNvPr>
          <p:cNvSpPr txBox="1">
            <a:spLocks noGrp="1"/>
          </p:cNvSpPr>
          <p:nvPr>
            <p:ph type="body" sz="quarter" idx="14"/>
          </p:nvPr>
        </p:nvSpPr>
        <p:spPr>
          <a:xfrm>
            <a:off x="8465978" y="4198511"/>
            <a:ext cx="2276842" cy="1896930"/>
          </a:xfrm>
          <a:prstGeom prst="rect">
            <a:avLst/>
          </a:prstGeom>
          <a:noFill/>
        </p:spPr>
        <p:txBody>
          <a:bodyPr wrap="none" rtlCol="0">
            <a:spAutoFit/>
          </a:bodyPr>
          <a:lstStyle/>
          <a:p>
            <a:pPr marL="285750" indent="-285750">
              <a:buFont typeface="Wingdings" panose="05000000000000000000" pitchFamily="2" charset="2"/>
              <a:buChar char="ü"/>
            </a:pPr>
            <a:r>
              <a:rPr lang="de-DE" sz="1400" dirty="0">
                <a:solidFill>
                  <a:srgbClr val="000000"/>
                </a:solidFill>
              </a:rPr>
              <a:t>Beamer und Leinwand</a:t>
            </a:r>
          </a:p>
          <a:p>
            <a:pPr marL="285750" indent="-285750">
              <a:buFont typeface="Wingdings" panose="05000000000000000000" pitchFamily="2" charset="2"/>
              <a:buChar char="ü"/>
            </a:pPr>
            <a:r>
              <a:rPr lang="de-DE" sz="1400" dirty="0">
                <a:solidFill>
                  <a:srgbClr val="000000"/>
                </a:solidFill>
              </a:rPr>
              <a:t>Computerraum</a:t>
            </a:r>
          </a:p>
          <a:p>
            <a:pPr marL="285750" indent="-285750">
              <a:buFont typeface="Wingdings" panose="05000000000000000000" pitchFamily="2" charset="2"/>
              <a:buChar char="ü"/>
            </a:pPr>
            <a:r>
              <a:rPr lang="de-DE" sz="1400" dirty="0">
                <a:solidFill>
                  <a:srgbClr val="000000"/>
                </a:solidFill>
              </a:rPr>
              <a:t>Ausdruck Übungsblätter </a:t>
            </a:r>
          </a:p>
          <a:p>
            <a:pPr marL="285750" indent="-285750">
              <a:buFont typeface="Wingdings" panose="05000000000000000000" pitchFamily="2" charset="2"/>
              <a:buChar char="ü"/>
            </a:pPr>
            <a:r>
              <a:rPr lang="de-DE" sz="1400" dirty="0">
                <a:solidFill>
                  <a:srgbClr val="000000"/>
                </a:solidFill>
              </a:rPr>
              <a:t>Schreibutensilien</a:t>
            </a:r>
          </a:p>
          <a:p>
            <a:pPr marL="285750" indent="-285750">
              <a:buFont typeface="Wingdings" panose="05000000000000000000" pitchFamily="2" charset="2"/>
              <a:buChar char="ü"/>
            </a:pPr>
            <a:r>
              <a:rPr lang="de-DE" sz="1400">
                <a:solidFill>
                  <a:srgbClr val="000000"/>
                </a:solidFill>
              </a:rPr>
              <a:t>Flipchart/</a:t>
            </a:r>
            <a:r>
              <a:rPr lang="de-DE" sz="1400" dirty="0">
                <a:solidFill>
                  <a:srgbClr val="000000"/>
                </a:solidFill>
              </a:rPr>
              <a:t>Tafel</a:t>
            </a:r>
          </a:p>
          <a:p>
            <a:pPr marL="285750" indent="-285750">
              <a:buFont typeface="Wingdings" panose="05000000000000000000" pitchFamily="2" charset="2"/>
              <a:buChar char="ü"/>
            </a:pPr>
            <a:r>
              <a:rPr lang="de-DE" sz="1400" dirty="0">
                <a:solidFill>
                  <a:srgbClr val="000000"/>
                </a:solidFill>
              </a:rPr>
              <a:t>Plakate  </a:t>
            </a:r>
            <a:endParaRPr lang="de-DE" sz="1600" dirty="0">
              <a:solidFill>
                <a:srgbClr val="000000"/>
              </a:solidFill>
            </a:endParaRPr>
          </a:p>
        </p:txBody>
      </p:sp>
    </p:spTree>
    <p:extLst>
      <p:ext uri="{BB962C8B-B14F-4D97-AF65-F5344CB8AC3E}">
        <p14:creationId xmlns:p14="http://schemas.microsoft.com/office/powerpoint/2010/main" val="41598349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9D24E83-3D7C-4906-A280-3A391A58328D}"/>
              </a:ext>
            </a:extLst>
          </p:cNvPr>
          <p:cNvSpPr>
            <a:spLocks noGrp="1"/>
          </p:cNvSpPr>
          <p:nvPr>
            <p:ph type="title"/>
          </p:nvPr>
        </p:nvSpPr>
        <p:spPr/>
        <p:txBody>
          <a:bodyPr/>
          <a:lstStyle/>
          <a:p>
            <a:r>
              <a:rPr lang="de-DE" b="1">
                <a:solidFill>
                  <a:schemeClr val="accent4"/>
                </a:solidFill>
              </a:rPr>
              <a:t>Video zur Einführung </a:t>
            </a:r>
          </a:p>
        </p:txBody>
      </p:sp>
      <p:pic>
        <p:nvPicPr>
          <p:cNvPr id="8" name="video_LN1">
            <a:hlinkClick r:id="" action="ppaction://media"/>
            <a:extLst>
              <a:ext uri="{FF2B5EF4-FFF2-40B4-BE49-F238E27FC236}">
                <a16:creationId xmlns:a16="http://schemas.microsoft.com/office/drawing/2014/main" id="{314ADD3F-9E7F-4AE8-8878-4E57EAB8FCCD}"/>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947738" y="1752764"/>
            <a:ext cx="7735710" cy="4351337"/>
          </a:xfrm>
          <a:prstGeom prst="rect">
            <a:avLst/>
          </a:prstGeom>
        </p:spPr>
      </p:pic>
    </p:spTree>
    <p:extLst>
      <p:ext uri="{BB962C8B-B14F-4D97-AF65-F5344CB8AC3E}">
        <p14:creationId xmlns:p14="http://schemas.microsoft.com/office/powerpoint/2010/main" val="358057350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p:cMediaNode vol="80000">
                <p:cTn id="7" fill="hold" display="0">
                  <p:stCondLst>
                    <p:cond delay="indefinite"/>
                  </p:stCondLst>
                </p:cTn>
                <p:tgtEl>
                  <p:spTgt spid="8"/>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7012A-BDE1-42EF-A44F-2F45450B70DD}"/>
              </a:ext>
            </a:extLst>
          </p:cNvPr>
          <p:cNvSpPr>
            <a:spLocks noGrp="1"/>
          </p:cNvSpPr>
          <p:nvPr>
            <p:ph type="title"/>
          </p:nvPr>
        </p:nvSpPr>
        <p:spPr/>
        <p:txBody>
          <a:bodyPr/>
          <a:lstStyle/>
          <a:p>
            <a:r>
              <a:rPr lang="de-DE" b="1">
                <a:solidFill>
                  <a:schemeClr val="accent4"/>
                </a:solidFill>
              </a:rPr>
              <a:t>Durch die Digitalisierung sind viele Berufe entstanden und werden noch entstehen</a:t>
            </a:r>
          </a:p>
        </p:txBody>
      </p:sp>
      <p:pic>
        <p:nvPicPr>
          <p:cNvPr id="4" name="Content Placeholder 3">
            <a:extLst>
              <a:ext uri="{FF2B5EF4-FFF2-40B4-BE49-F238E27FC236}">
                <a16:creationId xmlns:a16="http://schemas.microsoft.com/office/drawing/2014/main" id="{0F1FC187-19D4-4EA4-8E9A-5C4D01C80B15}"/>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b="11099"/>
          <a:stretch/>
        </p:blipFill>
        <p:spPr>
          <a:xfrm>
            <a:off x="947739" y="1732444"/>
            <a:ext cx="7160676" cy="3602723"/>
          </a:xfrm>
          <a:prstGeom prst="rect">
            <a:avLst/>
          </a:prstGeom>
        </p:spPr>
      </p:pic>
      <p:sp>
        <p:nvSpPr>
          <p:cNvPr id="5" name="TextBox 4">
            <a:extLst>
              <a:ext uri="{FF2B5EF4-FFF2-40B4-BE49-F238E27FC236}">
                <a16:creationId xmlns:a16="http://schemas.microsoft.com/office/drawing/2014/main" id="{C5C0382F-CE98-43FD-9D97-1EC0CA83CE38}"/>
              </a:ext>
            </a:extLst>
          </p:cNvPr>
          <p:cNvSpPr txBox="1"/>
          <p:nvPr/>
        </p:nvSpPr>
        <p:spPr>
          <a:xfrm>
            <a:off x="892654" y="5695720"/>
            <a:ext cx="10626499" cy="523220"/>
          </a:xfrm>
          <a:prstGeom prst="rect">
            <a:avLst/>
          </a:prstGeom>
          <a:noFill/>
        </p:spPr>
        <p:txBody>
          <a:bodyPr wrap="none" rtlCol="0">
            <a:spAutoFit/>
          </a:bodyPr>
          <a:lstStyle/>
          <a:p>
            <a:r>
              <a:rPr lang="de-DE" sz="2800"/>
              <a:t>Weißt du schon, was du mal arbeiten möchtest? Was ist dein </a:t>
            </a:r>
            <a:r>
              <a:rPr lang="de-DE" sz="2800" b="1"/>
              <a:t>Traumjob</a:t>
            </a:r>
            <a:r>
              <a:rPr lang="de-DE" sz="2800"/>
              <a:t>?</a:t>
            </a:r>
          </a:p>
        </p:txBody>
      </p:sp>
    </p:spTree>
    <p:extLst>
      <p:ext uri="{BB962C8B-B14F-4D97-AF65-F5344CB8AC3E}">
        <p14:creationId xmlns:p14="http://schemas.microsoft.com/office/powerpoint/2010/main" val="861120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CD98263-8180-46C0-BCB1-42DDF2DBF5C7}"/>
              </a:ext>
            </a:extLst>
          </p:cNvPr>
          <p:cNvSpPr>
            <a:spLocks noGrp="1"/>
          </p:cNvSpPr>
          <p:nvPr>
            <p:ph type="title"/>
          </p:nvPr>
        </p:nvSpPr>
        <p:spPr/>
        <p:txBody>
          <a:bodyPr/>
          <a:lstStyle/>
          <a:p>
            <a:r>
              <a:rPr lang="de-DE" b="1">
                <a:solidFill>
                  <a:schemeClr val="accent4"/>
                </a:solidFill>
              </a:rPr>
              <a:t>Digitale Kenntnisse sind gefragt</a:t>
            </a:r>
          </a:p>
        </p:txBody>
      </p:sp>
      <p:pic>
        <p:nvPicPr>
          <p:cNvPr id="6" name="Content Placeholder 5">
            <a:extLst>
              <a:ext uri="{FF2B5EF4-FFF2-40B4-BE49-F238E27FC236}">
                <a16:creationId xmlns:a16="http://schemas.microsoft.com/office/drawing/2014/main" id="{B1178CD9-756E-418A-9E47-0045BF1699DE}"/>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b="2469"/>
          <a:stretch/>
        </p:blipFill>
        <p:spPr>
          <a:xfrm>
            <a:off x="958755" y="1732444"/>
            <a:ext cx="5559704" cy="4351337"/>
          </a:xfrm>
          <a:prstGeom prst="rect">
            <a:avLst/>
          </a:prstGeom>
        </p:spPr>
      </p:pic>
    </p:spTree>
    <p:extLst>
      <p:ext uri="{BB962C8B-B14F-4D97-AF65-F5344CB8AC3E}">
        <p14:creationId xmlns:p14="http://schemas.microsoft.com/office/powerpoint/2010/main" val="2052471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A06734A-BB92-4B48-9140-EE4FF21036D0}"/>
              </a:ext>
            </a:extLst>
          </p:cNvPr>
          <p:cNvSpPr>
            <a:spLocks noGrp="1"/>
          </p:cNvSpPr>
          <p:nvPr>
            <p:ph type="title"/>
          </p:nvPr>
        </p:nvSpPr>
        <p:spPr/>
        <p:txBody>
          <a:bodyPr/>
          <a:lstStyle/>
          <a:p>
            <a:r>
              <a:rPr lang="de-DE" b="1">
                <a:solidFill>
                  <a:schemeClr val="accent4"/>
                </a:solidFill>
              </a:rPr>
              <a:t>Übung „Irgendwas mit digital“ Teil 1 </a:t>
            </a:r>
          </a:p>
        </p:txBody>
      </p:sp>
      <p:sp>
        <p:nvSpPr>
          <p:cNvPr id="5" name="Content Placeholder 4">
            <a:extLst>
              <a:ext uri="{FF2B5EF4-FFF2-40B4-BE49-F238E27FC236}">
                <a16:creationId xmlns:a16="http://schemas.microsoft.com/office/drawing/2014/main" id="{42AC98BD-81BD-4105-BC11-DC36AC43F4A8}"/>
              </a:ext>
            </a:extLst>
          </p:cNvPr>
          <p:cNvSpPr>
            <a:spLocks noGrp="1"/>
          </p:cNvSpPr>
          <p:nvPr>
            <p:ph idx="1"/>
          </p:nvPr>
        </p:nvSpPr>
        <p:spPr/>
        <p:txBody>
          <a:bodyPr/>
          <a:lstStyle/>
          <a:p>
            <a:pPr marL="0" indent="0">
              <a:buNone/>
            </a:pPr>
            <a:r>
              <a:rPr lang="de-DE">
                <a:hlinkClick r:id="rId3"/>
              </a:rPr>
              <a:t>http://entdecker.biz-medien.de/starte-check</a:t>
            </a:r>
            <a:endParaRPr lang="de-DE"/>
          </a:p>
          <a:p>
            <a:pPr marL="0" indent="0">
              <a:buNone/>
            </a:pPr>
            <a:endParaRPr lang="de-DE"/>
          </a:p>
        </p:txBody>
      </p:sp>
      <p:pic>
        <p:nvPicPr>
          <p:cNvPr id="6" name="Picture 5">
            <a:extLst>
              <a:ext uri="{FF2B5EF4-FFF2-40B4-BE49-F238E27FC236}">
                <a16:creationId xmlns:a16="http://schemas.microsoft.com/office/drawing/2014/main" id="{0DE73CE6-7DD0-4964-AF1E-3CD9E49E09A7}"/>
              </a:ext>
            </a:extLst>
          </p:cNvPr>
          <p:cNvPicPr>
            <a:picLocks noChangeAspect="1"/>
          </p:cNvPicPr>
          <p:nvPr/>
        </p:nvPicPr>
        <p:blipFill>
          <a:blip r:embed="rId4"/>
          <a:stretch>
            <a:fillRect/>
          </a:stretch>
        </p:blipFill>
        <p:spPr>
          <a:xfrm>
            <a:off x="947737" y="2333128"/>
            <a:ext cx="9707059" cy="3932365"/>
          </a:xfrm>
          <a:prstGeom prst="rect">
            <a:avLst/>
          </a:prstGeom>
        </p:spPr>
      </p:pic>
      <p:sp>
        <p:nvSpPr>
          <p:cNvPr id="7" name="Rectangle 6">
            <a:extLst>
              <a:ext uri="{FF2B5EF4-FFF2-40B4-BE49-F238E27FC236}">
                <a16:creationId xmlns:a16="http://schemas.microsoft.com/office/drawing/2014/main" id="{CFB3FD8C-6F65-43EA-87D7-7A38CBF2162E}"/>
              </a:ext>
            </a:extLst>
          </p:cNvPr>
          <p:cNvSpPr/>
          <p:nvPr/>
        </p:nvSpPr>
        <p:spPr>
          <a:xfrm>
            <a:off x="8464625" y="3539170"/>
            <a:ext cx="2001398" cy="22606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094496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A06734A-BB92-4B48-9140-EE4FF21036D0}"/>
              </a:ext>
            </a:extLst>
          </p:cNvPr>
          <p:cNvSpPr>
            <a:spLocks noGrp="1"/>
          </p:cNvSpPr>
          <p:nvPr>
            <p:ph type="title"/>
          </p:nvPr>
        </p:nvSpPr>
        <p:spPr/>
        <p:txBody>
          <a:bodyPr/>
          <a:lstStyle/>
          <a:p>
            <a:r>
              <a:rPr lang="de-DE" b="1">
                <a:solidFill>
                  <a:schemeClr val="accent4"/>
                </a:solidFill>
              </a:rPr>
              <a:t>Übung „Irgendwas mit digital“ Teil 1 </a:t>
            </a:r>
          </a:p>
        </p:txBody>
      </p:sp>
      <p:sp>
        <p:nvSpPr>
          <p:cNvPr id="5" name="Content Placeholder 4">
            <a:extLst>
              <a:ext uri="{FF2B5EF4-FFF2-40B4-BE49-F238E27FC236}">
                <a16:creationId xmlns:a16="http://schemas.microsoft.com/office/drawing/2014/main" id="{42AC98BD-81BD-4105-BC11-DC36AC43F4A8}"/>
              </a:ext>
            </a:extLst>
          </p:cNvPr>
          <p:cNvSpPr>
            <a:spLocks noGrp="1"/>
          </p:cNvSpPr>
          <p:nvPr>
            <p:ph idx="1"/>
          </p:nvPr>
        </p:nvSpPr>
        <p:spPr/>
        <p:txBody>
          <a:bodyPr/>
          <a:lstStyle/>
          <a:p>
            <a:pPr marL="0" indent="0">
              <a:buNone/>
            </a:pPr>
            <a:r>
              <a:rPr lang="de-DE">
                <a:hlinkClick r:id="rId3"/>
              </a:rPr>
              <a:t>http://entdecker.biz-medien.de/starte-check</a:t>
            </a:r>
            <a:endParaRPr lang="de-DE"/>
          </a:p>
          <a:p>
            <a:pPr marL="0" indent="0">
              <a:buNone/>
            </a:pPr>
            <a:endParaRPr lang="de-DE"/>
          </a:p>
        </p:txBody>
      </p:sp>
      <p:pic>
        <p:nvPicPr>
          <p:cNvPr id="8" name="Picture 7">
            <a:extLst>
              <a:ext uri="{FF2B5EF4-FFF2-40B4-BE49-F238E27FC236}">
                <a16:creationId xmlns:a16="http://schemas.microsoft.com/office/drawing/2014/main" id="{2F92EBC9-30AA-4E25-9204-899F1B7A6629}"/>
              </a:ext>
            </a:extLst>
          </p:cNvPr>
          <p:cNvPicPr>
            <a:picLocks noChangeAspect="1"/>
          </p:cNvPicPr>
          <p:nvPr/>
        </p:nvPicPr>
        <p:blipFill>
          <a:blip r:embed="rId4"/>
          <a:stretch>
            <a:fillRect/>
          </a:stretch>
        </p:blipFill>
        <p:spPr>
          <a:xfrm>
            <a:off x="963166" y="2581188"/>
            <a:ext cx="5072063" cy="3477022"/>
          </a:xfrm>
          <a:prstGeom prst="rect">
            <a:avLst/>
          </a:prstGeom>
        </p:spPr>
      </p:pic>
    </p:spTree>
    <p:extLst>
      <p:ext uri="{BB962C8B-B14F-4D97-AF65-F5344CB8AC3E}">
        <p14:creationId xmlns:p14="http://schemas.microsoft.com/office/powerpoint/2010/main" val="23241311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577A7-2E8D-4D22-9EE4-3695BB194C68}"/>
              </a:ext>
            </a:extLst>
          </p:cNvPr>
          <p:cNvSpPr>
            <a:spLocks noGrp="1"/>
          </p:cNvSpPr>
          <p:nvPr>
            <p:ph type="title"/>
          </p:nvPr>
        </p:nvSpPr>
        <p:spPr/>
        <p:txBody>
          <a:bodyPr/>
          <a:lstStyle/>
          <a:p>
            <a:r>
              <a:rPr lang="de-DE" b="1">
                <a:solidFill>
                  <a:schemeClr val="accent4"/>
                </a:solidFill>
              </a:rPr>
              <a:t>Mediengestalter/-in Digital und Print</a:t>
            </a:r>
          </a:p>
        </p:txBody>
      </p:sp>
      <p:sp>
        <p:nvSpPr>
          <p:cNvPr id="7" name="TextBox 6">
            <a:extLst>
              <a:ext uri="{FF2B5EF4-FFF2-40B4-BE49-F238E27FC236}">
                <a16:creationId xmlns:a16="http://schemas.microsoft.com/office/drawing/2014/main" id="{61A49C43-C8C2-4DAC-99EB-AB321F412E86}"/>
              </a:ext>
            </a:extLst>
          </p:cNvPr>
          <p:cNvSpPr txBox="1"/>
          <p:nvPr/>
        </p:nvSpPr>
        <p:spPr>
          <a:xfrm>
            <a:off x="838200" y="1950375"/>
            <a:ext cx="5397311" cy="1107996"/>
          </a:xfrm>
          <a:prstGeom prst="rect">
            <a:avLst/>
          </a:prstGeom>
          <a:noFill/>
        </p:spPr>
        <p:txBody>
          <a:bodyPr wrap="none" rtlCol="0">
            <a:spAutoFit/>
          </a:bodyPr>
          <a:lstStyle/>
          <a:p>
            <a:r>
              <a:rPr lang="de-DE" sz="2400" b="1" dirty="0">
                <a:solidFill>
                  <a:srgbClr val="000000"/>
                </a:solidFill>
              </a:rPr>
              <a:t>Berufstyp</a:t>
            </a:r>
            <a:r>
              <a:rPr lang="de-DE" sz="2400" dirty="0">
                <a:solidFill>
                  <a:srgbClr val="000000"/>
                </a:solidFill>
              </a:rPr>
              <a:t>: Anerkannter Ausbildungsberuf</a:t>
            </a:r>
          </a:p>
          <a:p>
            <a:r>
              <a:rPr lang="de-DE" sz="2400" b="1" dirty="0">
                <a:solidFill>
                  <a:srgbClr val="000000"/>
                </a:solidFill>
              </a:rPr>
              <a:t>Ausbildungsdauer</a:t>
            </a:r>
            <a:r>
              <a:rPr lang="de-DE" sz="2400" dirty="0">
                <a:solidFill>
                  <a:srgbClr val="000000"/>
                </a:solidFill>
              </a:rPr>
              <a:t>: 3 Jahre</a:t>
            </a:r>
          </a:p>
          <a:p>
            <a:endParaRPr lang="de-DE" dirty="0">
              <a:solidFill>
                <a:srgbClr val="000000"/>
              </a:solidFill>
              <a:latin typeface="Arial"/>
            </a:endParaRPr>
          </a:p>
        </p:txBody>
      </p:sp>
      <p:sp>
        <p:nvSpPr>
          <p:cNvPr id="8" name="Rectangle 7">
            <a:extLst>
              <a:ext uri="{FF2B5EF4-FFF2-40B4-BE49-F238E27FC236}">
                <a16:creationId xmlns:a16="http://schemas.microsoft.com/office/drawing/2014/main" id="{CB248654-ABCD-4D8A-8E74-1B710772AD82}"/>
              </a:ext>
            </a:extLst>
          </p:cNvPr>
          <p:cNvSpPr/>
          <p:nvPr/>
        </p:nvSpPr>
        <p:spPr>
          <a:xfrm>
            <a:off x="947738" y="3261997"/>
            <a:ext cx="7546379" cy="2898336"/>
          </a:xfrm>
          <a:prstGeom prst="rect">
            <a:avLst/>
          </a:prstGeom>
          <a:solidFill>
            <a:srgbClr val="FF9A05"/>
          </a:solidFill>
          <a:ln w="25400" cap="flat" cmpd="sng" algn="ctr">
            <a:noFill/>
            <a:prstDash val="solid"/>
          </a:ln>
          <a:effectLst/>
        </p:spPr>
        <p:txBody>
          <a:bodyPr rtlCol="0" anchor="ctr"/>
          <a:lstStyle/>
          <a:p>
            <a:pPr marL="0" marR="0" lvl="1" indent="0" defTabSz="914400" eaLnBrk="1" fontAlgn="auto" latinLnBrk="0" hangingPunct="1">
              <a:lnSpc>
                <a:spcPct val="100000"/>
              </a:lnSpc>
              <a:spcBef>
                <a:spcPts val="0"/>
              </a:spcBef>
              <a:spcAft>
                <a:spcPts val="0"/>
              </a:spcAft>
              <a:buClrTx/>
              <a:buSzTx/>
              <a:buFontTx/>
              <a:buNone/>
              <a:tabLst/>
              <a:defRPr/>
            </a:pPr>
            <a:r>
              <a:rPr kumimoji="0" lang="de-DE" sz="2400" b="1" i="0" u="none" strike="noStrike" kern="0" cap="none" spc="0" normalizeH="0" baseline="0" noProof="0" dirty="0">
                <a:ln>
                  <a:noFill/>
                </a:ln>
                <a:solidFill>
                  <a:prstClr val="white"/>
                </a:solidFill>
                <a:effectLst/>
                <a:uLnTx/>
                <a:uFillTx/>
                <a:ea typeface="+mn-ea"/>
                <a:cs typeface="+mn-cs"/>
              </a:rPr>
              <a:t>Digitales Jobprofil weil:</a:t>
            </a:r>
          </a:p>
          <a:p>
            <a:pPr marL="7429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2400" b="0" i="0" u="none" strike="noStrike" kern="0" cap="none" spc="0" normalizeH="0" baseline="0" noProof="0" dirty="0">
                <a:ln>
                  <a:noFill/>
                </a:ln>
                <a:solidFill>
                  <a:prstClr val="white"/>
                </a:solidFill>
                <a:effectLst/>
                <a:uLnTx/>
                <a:uFillTx/>
                <a:ea typeface="+mn-ea"/>
                <a:cs typeface="+mn-cs"/>
              </a:rPr>
              <a:t>Unternehmen ihre Kunden digital erreichen wollen</a:t>
            </a:r>
          </a:p>
          <a:p>
            <a:pPr marL="7429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2400" b="0" i="0" u="none" strike="noStrike" kern="0" cap="none" spc="0" normalizeH="0" baseline="0" noProof="0">
                <a:ln>
                  <a:noFill/>
                </a:ln>
                <a:solidFill>
                  <a:prstClr val="white"/>
                </a:solidFill>
                <a:effectLst/>
                <a:uLnTx/>
                <a:uFillTx/>
                <a:ea typeface="+mn-ea"/>
                <a:cs typeface="+mn-cs"/>
              </a:rPr>
              <a:t>Verbraucher top </a:t>
            </a:r>
            <a:r>
              <a:rPr kumimoji="0" lang="de-DE" sz="2400" b="0" i="0" u="none" strike="noStrike" kern="0" cap="none" spc="0" normalizeH="0" baseline="0" noProof="0" dirty="0">
                <a:ln>
                  <a:noFill/>
                </a:ln>
                <a:solidFill>
                  <a:prstClr val="white"/>
                </a:solidFill>
                <a:effectLst/>
                <a:uLnTx/>
                <a:uFillTx/>
                <a:ea typeface="+mn-ea"/>
                <a:cs typeface="+mn-cs"/>
              </a:rPr>
              <a:t>aktuelle, individualisierte und personalisierte </a:t>
            </a:r>
            <a:r>
              <a:rPr kumimoji="0" lang="de-DE" sz="2400" b="0" i="0" u="none" strike="noStrike" kern="0" cap="none" spc="0" normalizeH="0" baseline="0" noProof="0">
                <a:ln>
                  <a:noFill/>
                </a:ln>
                <a:solidFill>
                  <a:prstClr val="white"/>
                </a:solidFill>
                <a:effectLst/>
                <a:uLnTx/>
                <a:uFillTx/>
                <a:ea typeface="+mn-ea"/>
                <a:cs typeface="+mn-cs"/>
              </a:rPr>
              <a:t>Medienangebote erwarten</a:t>
            </a:r>
            <a:endParaRPr kumimoji="0" lang="de-DE" sz="2400" b="0" i="0" u="none" strike="noStrike" kern="0" cap="none" spc="0" normalizeH="0" baseline="0" noProof="0" dirty="0">
              <a:ln>
                <a:noFill/>
              </a:ln>
              <a:solidFill>
                <a:prstClr val="white"/>
              </a:solidFill>
              <a:effectLst/>
              <a:uLnTx/>
              <a:uFillTx/>
              <a:ea typeface="+mn-ea"/>
              <a:cs typeface="+mn-cs"/>
            </a:endParaRPr>
          </a:p>
          <a:p>
            <a:pPr marL="7429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2400" b="0" i="0" u="none" strike="noStrike" kern="0" cap="none" spc="0" normalizeH="0" baseline="0" noProof="0" dirty="0">
                <a:ln>
                  <a:noFill/>
                </a:ln>
                <a:solidFill>
                  <a:prstClr val="white"/>
                </a:solidFill>
                <a:effectLst/>
                <a:uLnTx/>
                <a:uFillTx/>
                <a:ea typeface="+mn-ea"/>
                <a:cs typeface="+mn-cs"/>
              </a:rPr>
              <a:t>Digitale Angebote als Erweiterung der Produkt- und Servicepalette von Unternehmen immer wichtiger werden</a:t>
            </a:r>
          </a:p>
        </p:txBody>
      </p:sp>
      <p:pic>
        <p:nvPicPr>
          <p:cNvPr id="9" name="Picture 8">
            <a:extLst>
              <a:ext uri="{FF2B5EF4-FFF2-40B4-BE49-F238E27FC236}">
                <a16:creationId xmlns:a16="http://schemas.microsoft.com/office/drawing/2014/main" id="{76E13E69-CBBD-4C33-B815-02AA9BF1A5F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22261" y="1441831"/>
            <a:ext cx="3415620" cy="2234384"/>
          </a:xfrm>
          <a:prstGeom prst="rect">
            <a:avLst/>
          </a:prstGeom>
        </p:spPr>
      </p:pic>
    </p:spTree>
    <p:extLst>
      <p:ext uri="{BB962C8B-B14F-4D97-AF65-F5344CB8AC3E}">
        <p14:creationId xmlns:p14="http://schemas.microsoft.com/office/powerpoint/2010/main" val="2122322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577A7-2E8D-4D22-9EE4-3695BB194C68}"/>
              </a:ext>
            </a:extLst>
          </p:cNvPr>
          <p:cNvSpPr>
            <a:spLocks noGrp="1"/>
          </p:cNvSpPr>
          <p:nvPr>
            <p:ph type="title"/>
          </p:nvPr>
        </p:nvSpPr>
        <p:spPr/>
        <p:txBody>
          <a:bodyPr/>
          <a:lstStyle/>
          <a:p>
            <a:r>
              <a:rPr lang="de-DE" b="1">
                <a:solidFill>
                  <a:schemeClr val="accent4"/>
                </a:solidFill>
              </a:rPr>
              <a:t>Weiterentwickeltes Jobprofil: </a:t>
            </a:r>
            <a:br>
              <a:rPr lang="de-DE" b="1">
                <a:solidFill>
                  <a:schemeClr val="accent4"/>
                </a:solidFill>
              </a:rPr>
            </a:br>
            <a:r>
              <a:rPr lang="de-DE" b="1">
                <a:solidFill>
                  <a:schemeClr val="accent4"/>
                </a:solidFill>
              </a:rPr>
              <a:t>Social Media Manager </a:t>
            </a:r>
          </a:p>
        </p:txBody>
      </p:sp>
      <p:sp>
        <p:nvSpPr>
          <p:cNvPr id="7" name="TextBox 6">
            <a:extLst>
              <a:ext uri="{FF2B5EF4-FFF2-40B4-BE49-F238E27FC236}">
                <a16:creationId xmlns:a16="http://schemas.microsoft.com/office/drawing/2014/main" id="{61A49C43-C8C2-4DAC-99EB-AB321F412E86}"/>
              </a:ext>
            </a:extLst>
          </p:cNvPr>
          <p:cNvSpPr txBox="1"/>
          <p:nvPr/>
        </p:nvSpPr>
        <p:spPr>
          <a:xfrm>
            <a:off x="838200" y="1950375"/>
            <a:ext cx="4440575" cy="1107996"/>
          </a:xfrm>
          <a:prstGeom prst="rect">
            <a:avLst/>
          </a:prstGeom>
          <a:noFill/>
        </p:spPr>
        <p:txBody>
          <a:bodyPr wrap="none" rtlCol="0">
            <a:spAutoFit/>
          </a:bodyPr>
          <a:lstStyle/>
          <a:p>
            <a:r>
              <a:rPr lang="de-DE" sz="2400" b="1">
                <a:solidFill>
                  <a:srgbClr val="000000"/>
                </a:solidFill>
              </a:rPr>
              <a:t>Berufstyp und Ausbildungsdauer:</a:t>
            </a:r>
            <a:endParaRPr lang="de-DE" sz="2400" dirty="0">
              <a:solidFill>
                <a:srgbClr val="000000"/>
              </a:solidFill>
            </a:endParaRPr>
          </a:p>
          <a:p>
            <a:r>
              <a:rPr lang="de-DE" sz="2400">
                <a:solidFill>
                  <a:srgbClr val="000000"/>
                </a:solidFill>
              </a:rPr>
              <a:t>vergleichbar mit Mediengestalter</a:t>
            </a:r>
            <a:endParaRPr lang="de-DE" sz="2400" dirty="0">
              <a:solidFill>
                <a:srgbClr val="000000"/>
              </a:solidFill>
            </a:endParaRPr>
          </a:p>
          <a:p>
            <a:endParaRPr lang="de-DE" dirty="0">
              <a:solidFill>
                <a:srgbClr val="000000"/>
              </a:solidFill>
              <a:latin typeface="Arial"/>
            </a:endParaRPr>
          </a:p>
        </p:txBody>
      </p:sp>
      <p:pic>
        <p:nvPicPr>
          <p:cNvPr id="9" name="Picture 8">
            <a:extLst>
              <a:ext uri="{FF2B5EF4-FFF2-40B4-BE49-F238E27FC236}">
                <a16:creationId xmlns:a16="http://schemas.microsoft.com/office/drawing/2014/main" id="{76E13E69-CBBD-4C33-B815-02AA9BF1A5F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848152" y="1441831"/>
            <a:ext cx="3163838" cy="2234384"/>
          </a:xfrm>
          <a:prstGeom prst="rect">
            <a:avLst/>
          </a:prstGeom>
        </p:spPr>
      </p:pic>
      <p:sp>
        <p:nvSpPr>
          <p:cNvPr id="8" name="Rectangle 7">
            <a:extLst>
              <a:ext uri="{FF2B5EF4-FFF2-40B4-BE49-F238E27FC236}">
                <a16:creationId xmlns:a16="http://schemas.microsoft.com/office/drawing/2014/main" id="{CB248654-ABCD-4D8A-8E74-1B710772AD82}"/>
              </a:ext>
            </a:extLst>
          </p:cNvPr>
          <p:cNvSpPr/>
          <p:nvPr/>
        </p:nvSpPr>
        <p:spPr>
          <a:xfrm>
            <a:off x="947738" y="3261997"/>
            <a:ext cx="7546379" cy="2898336"/>
          </a:xfrm>
          <a:prstGeom prst="rect">
            <a:avLst/>
          </a:prstGeom>
          <a:solidFill>
            <a:srgbClr val="FF9A05"/>
          </a:solidFill>
          <a:ln w="25400" cap="flat" cmpd="sng" algn="ctr">
            <a:noFill/>
            <a:prstDash val="solid"/>
          </a:ln>
          <a:effectLst/>
        </p:spPr>
        <p:txBody>
          <a:bodyPr rtlCol="0" anchor="ctr"/>
          <a:lstStyle/>
          <a:p>
            <a:pPr marL="0" marR="0" lvl="1" indent="0" defTabSz="914400" eaLnBrk="1" fontAlgn="auto" latinLnBrk="0" hangingPunct="1">
              <a:lnSpc>
                <a:spcPct val="100000"/>
              </a:lnSpc>
              <a:spcBef>
                <a:spcPts val="0"/>
              </a:spcBef>
              <a:spcAft>
                <a:spcPts val="0"/>
              </a:spcAft>
              <a:buClrTx/>
              <a:buSzTx/>
              <a:buFontTx/>
              <a:buNone/>
              <a:tabLst/>
              <a:defRPr/>
            </a:pPr>
            <a:r>
              <a:rPr kumimoji="0" lang="de-DE" sz="2400" b="1" i="0" u="none" strike="noStrike" kern="0" cap="none" spc="0" normalizeH="0" baseline="0" noProof="0" dirty="0">
                <a:ln>
                  <a:noFill/>
                </a:ln>
                <a:solidFill>
                  <a:prstClr val="white"/>
                </a:solidFill>
                <a:effectLst/>
                <a:uLnTx/>
                <a:uFillTx/>
                <a:ea typeface="+mn-ea"/>
                <a:cs typeface="+mn-cs"/>
              </a:rPr>
              <a:t>Digitales Jobprofil </a:t>
            </a:r>
            <a:r>
              <a:rPr kumimoji="0" lang="de-DE" sz="2400" b="1" i="0" u="none" strike="noStrike" kern="0" cap="none" spc="0" normalizeH="0" baseline="0" noProof="0">
                <a:ln>
                  <a:noFill/>
                </a:ln>
                <a:solidFill>
                  <a:prstClr val="white"/>
                </a:solidFill>
                <a:effectLst/>
                <a:uLnTx/>
                <a:uFillTx/>
                <a:ea typeface="+mn-ea"/>
                <a:cs typeface="+mn-cs"/>
              </a:rPr>
              <a:t>weil:</a:t>
            </a:r>
          </a:p>
          <a:p>
            <a:pPr marL="7429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2400" b="0" i="0" u="none" strike="noStrike" kern="0" cap="none" spc="0" normalizeH="0" baseline="0" noProof="0">
                <a:ln>
                  <a:noFill/>
                </a:ln>
                <a:solidFill>
                  <a:prstClr val="white"/>
                </a:solidFill>
                <a:effectLst/>
                <a:uLnTx/>
                <a:uFillTx/>
                <a:ea typeface="+mn-ea"/>
                <a:cs typeface="+mn-cs"/>
              </a:rPr>
              <a:t>Es sich zu 100 %</a:t>
            </a:r>
            <a:r>
              <a:rPr kumimoji="0" lang="de-DE" sz="2400" b="0" i="0" u="none" strike="noStrike" kern="0" cap="none" spc="0" normalizeH="0" noProof="0">
                <a:ln>
                  <a:noFill/>
                </a:ln>
                <a:solidFill>
                  <a:prstClr val="white"/>
                </a:solidFill>
                <a:effectLst/>
                <a:uLnTx/>
                <a:uFillTx/>
                <a:ea typeface="+mn-ea"/>
                <a:cs typeface="+mn-cs"/>
              </a:rPr>
              <a:t> mit den sozialen Netzwerken befasst</a:t>
            </a:r>
            <a:endParaRPr kumimoji="0" lang="de-DE" sz="2400" b="0" i="0" u="none" strike="noStrike" kern="0" cap="none" spc="0" normalizeH="0" baseline="0" noProof="0">
              <a:ln>
                <a:noFill/>
              </a:ln>
              <a:solidFill>
                <a:prstClr val="white"/>
              </a:solidFill>
              <a:effectLst/>
              <a:uLnTx/>
              <a:uFillTx/>
              <a:ea typeface="+mn-ea"/>
              <a:cs typeface="+mn-cs"/>
            </a:endParaRPr>
          </a:p>
          <a:p>
            <a:pPr marL="7429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2400" b="0" i="0" u="none" strike="noStrike" kern="0" cap="none" spc="0" normalizeH="0" baseline="0" noProof="0">
                <a:ln>
                  <a:noFill/>
                </a:ln>
                <a:solidFill>
                  <a:prstClr val="white"/>
                </a:solidFill>
                <a:effectLst/>
                <a:uLnTx/>
                <a:uFillTx/>
                <a:ea typeface="+mn-ea"/>
                <a:cs typeface="+mn-cs"/>
              </a:rPr>
              <a:t>Social Media in Zukunft als alternative Image- und Werbeform immer relevanter werden</a:t>
            </a:r>
          </a:p>
        </p:txBody>
      </p:sp>
    </p:spTree>
    <p:extLst>
      <p:ext uri="{BB962C8B-B14F-4D97-AF65-F5344CB8AC3E}">
        <p14:creationId xmlns:p14="http://schemas.microsoft.com/office/powerpoint/2010/main" val="542801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577A7-2E8D-4D22-9EE4-3695BB194C68}"/>
              </a:ext>
            </a:extLst>
          </p:cNvPr>
          <p:cNvSpPr>
            <a:spLocks noGrp="1"/>
          </p:cNvSpPr>
          <p:nvPr>
            <p:ph type="title"/>
          </p:nvPr>
        </p:nvSpPr>
        <p:spPr/>
        <p:txBody>
          <a:bodyPr/>
          <a:lstStyle/>
          <a:p>
            <a:r>
              <a:rPr lang="de-DE" b="1">
                <a:solidFill>
                  <a:schemeClr val="accent4"/>
                </a:solidFill>
              </a:rPr>
              <a:t>Weiterentwickeltes Jobprofil: </a:t>
            </a:r>
            <a:br>
              <a:rPr lang="de-DE" b="1">
                <a:solidFill>
                  <a:schemeClr val="accent4"/>
                </a:solidFill>
              </a:rPr>
            </a:br>
            <a:r>
              <a:rPr lang="de-DE" b="1">
                <a:solidFill>
                  <a:schemeClr val="accent4"/>
                </a:solidFill>
              </a:rPr>
              <a:t>Mobile Developer </a:t>
            </a:r>
          </a:p>
        </p:txBody>
      </p:sp>
      <p:sp>
        <p:nvSpPr>
          <p:cNvPr id="7" name="TextBox 6">
            <a:extLst>
              <a:ext uri="{FF2B5EF4-FFF2-40B4-BE49-F238E27FC236}">
                <a16:creationId xmlns:a16="http://schemas.microsoft.com/office/drawing/2014/main" id="{61A49C43-C8C2-4DAC-99EB-AB321F412E86}"/>
              </a:ext>
            </a:extLst>
          </p:cNvPr>
          <p:cNvSpPr txBox="1"/>
          <p:nvPr/>
        </p:nvSpPr>
        <p:spPr>
          <a:xfrm>
            <a:off x="838200" y="1950375"/>
            <a:ext cx="5979201" cy="1477328"/>
          </a:xfrm>
          <a:prstGeom prst="rect">
            <a:avLst/>
          </a:prstGeom>
          <a:noFill/>
        </p:spPr>
        <p:txBody>
          <a:bodyPr wrap="none" rtlCol="0">
            <a:spAutoFit/>
          </a:bodyPr>
          <a:lstStyle/>
          <a:p>
            <a:r>
              <a:rPr lang="de-DE" sz="2400" b="1">
                <a:solidFill>
                  <a:srgbClr val="000000"/>
                </a:solidFill>
              </a:rPr>
              <a:t>Berufstyp: </a:t>
            </a:r>
            <a:r>
              <a:rPr lang="de-DE" sz="2400">
                <a:solidFill>
                  <a:srgbClr val="000000"/>
                </a:solidFill>
              </a:rPr>
              <a:t>wie Informatikkaufmann/-frau bzw.</a:t>
            </a:r>
          </a:p>
          <a:p>
            <a:r>
              <a:rPr lang="de-DE" sz="2400">
                <a:solidFill>
                  <a:srgbClr val="000000"/>
                </a:solidFill>
              </a:rPr>
              <a:t>Fachinformatiker/-in</a:t>
            </a:r>
            <a:endParaRPr lang="de-DE" sz="2400" dirty="0">
              <a:solidFill>
                <a:srgbClr val="000000"/>
              </a:solidFill>
            </a:endParaRPr>
          </a:p>
          <a:p>
            <a:r>
              <a:rPr lang="de-DE" sz="2400" b="1">
                <a:solidFill>
                  <a:srgbClr val="000000"/>
                </a:solidFill>
              </a:rPr>
              <a:t>Ausbildungsdauer: </a:t>
            </a:r>
            <a:r>
              <a:rPr lang="de-DE" sz="2400">
                <a:solidFill>
                  <a:srgbClr val="000000"/>
                </a:solidFill>
              </a:rPr>
              <a:t>wie diese beiden</a:t>
            </a:r>
            <a:endParaRPr lang="de-DE" sz="2400" dirty="0">
              <a:solidFill>
                <a:srgbClr val="000000"/>
              </a:solidFill>
            </a:endParaRPr>
          </a:p>
          <a:p>
            <a:endParaRPr lang="de-DE" dirty="0">
              <a:solidFill>
                <a:srgbClr val="000000"/>
              </a:solidFill>
              <a:latin typeface="Arial"/>
            </a:endParaRPr>
          </a:p>
        </p:txBody>
      </p:sp>
      <p:pic>
        <p:nvPicPr>
          <p:cNvPr id="9" name="Picture 8">
            <a:extLst>
              <a:ext uri="{FF2B5EF4-FFF2-40B4-BE49-F238E27FC236}">
                <a16:creationId xmlns:a16="http://schemas.microsoft.com/office/drawing/2014/main" id="{76E13E69-CBBD-4C33-B815-02AA9BF1A5F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48152" y="1582723"/>
            <a:ext cx="3163838" cy="1952599"/>
          </a:xfrm>
          <a:prstGeom prst="rect">
            <a:avLst/>
          </a:prstGeom>
        </p:spPr>
      </p:pic>
      <p:sp>
        <p:nvSpPr>
          <p:cNvPr id="8" name="Rectangle 7">
            <a:extLst>
              <a:ext uri="{FF2B5EF4-FFF2-40B4-BE49-F238E27FC236}">
                <a16:creationId xmlns:a16="http://schemas.microsoft.com/office/drawing/2014/main" id="{CB248654-ABCD-4D8A-8E74-1B710772AD82}"/>
              </a:ext>
            </a:extLst>
          </p:cNvPr>
          <p:cNvSpPr/>
          <p:nvPr/>
        </p:nvSpPr>
        <p:spPr>
          <a:xfrm>
            <a:off x="947738" y="3261997"/>
            <a:ext cx="7546379" cy="2898336"/>
          </a:xfrm>
          <a:prstGeom prst="rect">
            <a:avLst/>
          </a:prstGeom>
          <a:solidFill>
            <a:srgbClr val="FF9A05"/>
          </a:solidFill>
          <a:ln w="25400" cap="flat" cmpd="sng" algn="ctr">
            <a:noFill/>
            <a:prstDash val="solid"/>
          </a:ln>
          <a:effectLst/>
        </p:spPr>
        <p:txBody>
          <a:bodyPr rtlCol="0" anchor="ctr"/>
          <a:lstStyle/>
          <a:p>
            <a:pPr marL="0" marR="0" lvl="1" indent="0" defTabSz="914400" eaLnBrk="1" fontAlgn="auto" latinLnBrk="0" hangingPunct="1">
              <a:lnSpc>
                <a:spcPct val="100000"/>
              </a:lnSpc>
              <a:spcBef>
                <a:spcPts val="0"/>
              </a:spcBef>
              <a:spcAft>
                <a:spcPts val="0"/>
              </a:spcAft>
              <a:buClrTx/>
              <a:buSzTx/>
              <a:buFontTx/>
              <a:buNone/>
              <a:tabLst/>
              <a:defRPr/>
            </a:pPr>
            <a:r>
              <a:rPr kumimoji="0" lang="de-DE" sz="2400" b="1" i="0" u="none" strike="noStrike" kern="0" cap="none" spc="0" normalizeH="0" baseline="0" noProof="0" dirty="0">
                <a:ln>
                  <a:noFill/>
                </a:ln>
                <a:solidFill>
                  <a:prstClr val="white"/>
                </a:solidFill>
                <a:effectLst/>
                <a:uLnTx/>
                <a:uFillTx/>
                <a:ea typeface="+mn-ea"/>
                <a:cs typeface="+mn-cs"/>
              </a:rPr>
              <a:t>Digitales Jobprofil </a:t>
            </a:r>
            <a:r>
              <a:rPr kumimoji="0" lang="de-DE" sz="2400" b="1" i="0" u="none" strike="noStrike" kern="0" cap="none" spc="0" normalizeH="0" baseline="0" noProof="0">
                <a:ln>
                  <a:noFill/>
                </a:ln>
                <a:solidFill>
                  <a:prstClr val="white"/>
                </a:solidFill>
                <a:effectLst/>
                <a:uLnTx/>
                <a:uFillTx/>
                <a:ea typeface="+mn-ea"/>
                <a:cs typeface="+mn-cs"/>
              </a:rPr>
              <a:t>weil:</a:t>
            </a:r>
          </a:p>
          <a:p>
            <a:pPr marL="342900" lvl="1" indent="-342900">
              <a:buFont typeface="Arial" panose="020B0604020202020204" pitchFamily="34" charset="0"/>
              <a:buChar char="•"/>
            </a:pPr>
            <a:r>
              <a:rPr lang="de-DE" sz="2400">
                <a:solidFill>
                  <a:schemeClr val="bg1"/>
                </a:solidFill>
              </a:rPr>
              <a:t>Unternehmen immer stärker Apps als Erweiterungen ihres bestehenden Produkt- und Serviceangebots nutzen werden, um Kunden zu erreichen, Marketing zu betreiben und Umsatz zu steigern</a:t>
            </a:r>
          </a:p>
          <a:p>
            <a:pPr marL="0" marR="0" lvl="1" indent="0" defTabSz="914400" eaLnBrk="1" fontAlgn="auto" latinLnBrk="0" hangingPunct="1">
              <a:lnSpc>
                <a:spcPct val="100000"/>
              </a:lnSpc>
              <a:spcBef>
                <a:spcPts val="0"/>
              </a:spcBef>
              <a:spcAft>
                <a:spcPts val="0"/>
              </a:spcAft>
              <a:buClrTx/>
              <a:buSzTx/>
              <a:buFontTx/>
              <a:buNone/>
              <a:tabLst/>
              <a:defRPr/>
            </a:pPr>
            <a:endParaRPr kumimoji="0" lang="de-DE" sz="2400" b="1" i="0" u="none" strike="noStrike" kern="0" cap="none" spc="0" normalizeH="0" baseline="0" noProof="0">
              <a:ln>
                <a:noFill/>
              </a:ln>
              <a:solidFill>
                <a:prstClr val="white"/>
              </a:solidFill>
              <a:effectLst/>
              <a:uLnTx/>
              <a:uFillTx/>
              <a:ea typeface="+mn-ea"/>
              <a:cs typeface="+mn-cs"/>
            </a:endParaRPr>
          </a:p>
        </p:txBody>
      </p:sp>
    </p:spTree>
    <p:extLst>
      <p:ext uri="{BB962C8B-B14F-4D97-AF65-F5344CB8AC3E}">
        <p14:creationId xmlns:p14="http://schemas.microsoft.com/office/powerpoint/2010/main" val="1115487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90C06-D809-44C3-9630-2940DFC9BF96}"/>
              </a:ext>
            </a:extLst>
          </p:cNvPr>
          <p:cNvSpPr>
            <a:spLocks noGrp="1"/>
          </p:cNvSpPr>
          <p:nvPr>
            <p:ph type="title"/>
          </p:nvPr>
        </p:nvSpPr>
        <p:spPr/>
        <p:txBody>
          <a:bodyPr/>
          <a:lstStyle/>
          <a:p>
            <a:r>
              <a:rPr lang="de-DE" b="1">
                <a:solidFill>
                  <a:schemeClr val="accent4"/>
                </a:solidFill>
              </a:rPr>
              <a:t>Übung „Irgendwas mit digital“ Teil 2</a:t>
            </a:r>
          </a:p>
        </p:txBody>
      </p:sp>
      <p:sp>
        <p:nvSpPr>
          <p:cNvPr id="3" name="Content Placeholder 2">
            <a:extLst>
              <a:ext uri="{FF2B5EF4-FFF2-40B4-BE49-F238E27FC236}">
                <a16:creationId xmlns:a16="http://schemas.microsoft.com/office/drawing/2014/main" id="{304D6939-8425-4F99-8EA2-9B9B5B313B51}"/>
              </a:ext>
            </a:extLst>
          </p:cNvPr>
          <p:cNvSpPr>
            <a:spLocks noGrp="1"/>
          </p:cNvSpPr>
          <p:nvPr>
            <p:ph idx="1"/>
          </p:nvPr>
        </p:nvSpPr>
        <p:spPr/>
        <p:txBody>
          <a:bodyPr/>
          <a:lstStyle/>
          <a:p>
            <a:pPr marL="0" indent="0">
              <a:buNone/>
            </a:pPr>
            <a:endParaRPr lang="de-DE"/>
          </a:p>
        </p:txBody>
      </p:sp>
      <p:sp>
        <p:nvSpPr>
          <p:cNvPr id="4" name="TextBox 3">
            <a:extLst>
              <a:ext uri="{FF2B5EF4-FFF2-40B4-BE49-F238E27FC236}">
                <a16:creationId xmlns:a16="http://schemas.microsoft.com/office/drawing/2014/main" id="{C9E3EEFF-3AD7-4431-AA3C-D70DFDA7D189}"/>
              </a:ext>
            </a:extLst>
          </p:cNvPr>
          <p:cNvSpPr txBox="1"/>
          <p:nvPr/>
        </p:nvSpPr>
        <p:spPr>
          <a:xfrm>
            <a:off x="5193853" y="1671200"/>
            <a:ext cx="3813092" cy="1846659"/>
          </a:xfrm>
          <a:prstGeom prst="rect">
            <a:avLst/>
          </a:prstGeom>
          <a:noFill/>
        </p:spPr>
        <p:txBody>
          <a:bodyPr wrap="square" rtlCol="0">
            <a:spAutoFit/>
          </a:bodyPr>
          <a:lstStyle/>
          <a:p>
            <a:pPr marL="342900" indent="-342900">
              <a:buFont typeface="Arial" panose="020B0604020202020204" pitchFamily="34" charset="0"/>
              <a:buChar char="•"/>
            </a:pPr>
            <a:r>
              <a:rPr lang="de-DE" sz="2400" b="1"/>
              <a:t>Tätigkeiten</a:t>
            </a:r>
            <a:r>
              <a:rPr lang="de-DE" sz="2400"/>
              <a:t> </a:t>
            </a:r>
            <a:r>
              <a:rPr lang="de-DE" sz="2400" dirty="0"/>
              <a:t>des Arbeitsbereichs checken, </a:t>
            </a:r>
            <a:br>
              <a:rPr lang="de-DE" sz="2400" dirty="0"/>
            </a:br>
            <a:r>
              <a:rPr lang="de-DE" sz="2400"/>
              <a:t>z. B</a:t>
            </a:r>
            <a:r>
              <a:rPr lang="de-DE" sz="2400" dirty="0"/>
              <a:t>. Design und Gestaltung </a:t>
            </a:r>
          </a:p>
          <a:p>
            <a:endParaRPr lang="de-DE" dirty="0"/>
          </a:p>
        </p:txBody>
      </p:sp>
      <p:sp>
        <p:nvSpPr>
          <p:cNvPr id="5" name="TextBox 4">
            <a:extLst>
              <a:ext uri="{FF2B5EF4-FFF2-40B4-BE49-F238E27FC236}">
                <a16:creationId xmlns:a16="http://schemas.microsoft.com/office/drawing/2014/main" id="{B6BD1217-5384-481A-8352-DDB2B2B9C0BB}"/>
              </a:ext>
            </a:extLst>
          </p:cNvPr>
          <p:cNvSpPr txBox="1"/>
          <p:nvPr/>
        </p:nvSpPr>
        <p:spPr>
          <a:xfrm>
            <a:off x="5214635" y="3340305"/>
            <a:ext cx="3813092" cy="830997"/>
          </a:xfrm>
          <a:prstGeom prst="rect">
            <a:avLst/>
          </a:prstGeom>
          <a:noFill/>
        </p:spPr>
        <p:txBody>
          <a:bodyPr wrap="square" rtlCol="0">
            <a:spAutoFit/>
          </a:bodyPr>
          <a:lstStyle/>
          <a:p>
            <a:pPr marL="342900" indent="-342900">
              <a:buFont typeface="Arial" panose="020B0604020202020204" pitchFamily="34" charset="0"/>
              <a:buChar char="•"/>
            </a:pPr>
            <a:r>
              <a:rPr lang="de-DE" sz="2400" b="1">
                <a:sym typeface="Wingdings" panose="05000000000000000000" pitchFamily="2" charset="2"/>
              </a:rPr>
              <a:t>Aufgaben</a:t>
            </a:r>
            <a:r>
              <a:rPr lang="de-DE" sz="2400">
                <a:sym typeface="Wingdings" panose="05000000000000000000" pitchFamily="2" charset="2"/>
              </a:rPr>
              <a:t> </a:t>
            </a:r>
            <a:r>
              <a:rPr lang="de-DE" sz="2400" dirty="0">
                <a:sym typeface="Wingdings" panose="05000000000000000000" pitchFamily="2" charset="2"/>
              </a:rPr>
              <a:t>bewerten auf Bilderwahl </a:t>
            </a:r>
            <a:endParaRPr lang="de-DE" sz="2400" dirty="0"/>
          </a:p>
        </p:txBody>
      </p:sp>
      <p:pic>
        <p:nvPicPr>
          <p:cNvPr id="6" name="Picture 5">
            <a:extLst>
              <a:ext uri="{FF2B5EF4-FFF2-40B4-BE49-F238E27FC236}">
                <a16:creationId xmlns:a16="http://schemas.microsoft.com/office/drawing/2014/main" id="{4042A644-A938-4E53-B13B-75DCD5F14DD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89232" y="5053216"/>
            <a:ext cx="3558589" cy="1402948"/>
          </a:xfrm>
          <a:prstGeom prst="rect">
            <a:avLst/>
          </a:prstGeom>
        </p:spPr>
      </p:pic>
      <p:sp>
        <p:nvSpPr>
          <p:cNvPr id="7" name="TextBox 6">
            <a:extLst>
              <a:ext uri="{FF2B5EF4-FFF2-40B4-BE49-F238E27FC236}">
                <a16:creationId xmlns:a16="http://schemas.microsoft.com/office/drawing/2014/main" id="{23D91825-E215-4A8A-AC1A-3994B152D12F}"/>
              </a:ext>
            </a:extLst>
          </p:cNvPr>
          <p:cNvSpPr txBox="1"/>
          <p:nvPr/>
        </p:nvSpPr>
        <p:spPr>
          <a:xfrm>
            <a:off x="5214635" y="4876661"/>
            <a:ext cx="3813092" cy="1846659"/>
          </a:xfrm>
          <a:prstGeom prst="rect">
            <a:avLst/>
          </a:prstGeom>
          <a:noFill/>
        </p:spPr>
        <p:txBody>
          <a:bodyPr wrap="square" rtlCol="0">
            <a:spAutoFit/>
          </a:bodyPr>
          <a:lstStyle/>
          <a:p>
            <a:pPr marL="342900" indent="-342900">
              <a:buFont typeface="Arial" panose="020B0604020202020204" pitchFamily="34" charset="0"/>
              <a:buChar char="•"/>
            </a:pPr>
            <a:r>
              <a:rPr lang="de-DE" sz="2400" b="1">
                <a:sym typeface="Wingdings" panose="05000000000000000000" pitchFamily="2" charset="2"/>
              </a:rPr>
              <a:t>Berufe-Liste</a:t>
            </a:r>
            <a:r>
              <a:rPr lang="de-DE" sz="2400">
                <a:sym typeface="Wingdings" panose="05000000000000000000" pitchFamily="2" charset="2"/>
              </a:rPr>
              <a:t> </a:t>
            </a:r>
            <a:r>
              <a:rPr lang="de-DE" sz="2400" dirty="0">
                <a:sym typeface="Wingdings" panose="05000000000000000000" pitchFamily="2" charset="2"/>
              </a:rPr>
              <a:t>angucken und eine für dich interessante </a:t>
            </a:r>
            <a:r>
              <a:rPr lang="de-DE" sz="2400">
                <a:sym typeface="Wingdings" panose="05000000000000000000" pitchFamily="2" charset="2"/>
              </a:rPr>
              <a:t>Tätigkeit vorstellen</a:t>
            </a:r>
            <a:endParaRPr lang="de-DE" sz="2400" dirty="0"/>
          </a:p>
          <a:p>
            <a:endParaRPr lang="de-DE" dirty="0"/>
          </a:p>
        </p:txBody>
      </p:sp>
      <p:pic>
        <p:nvPicPr>
          <p:cNvPr id="8" name="Picture 7">
            <a:extLst>
              <a:ext uri="{FF2B5EF4-FFF2-40B4-BE49-F238E27FC236}">
                <a16:creationId xmlns:a16="http://schemas.microsoft.com/office/drawing/2014/main" id="{2A8534C4-BD06-4D94-8FDD-DF398DE96DC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89232" y="1589678"/>
            <a:ext cx="3558589" cy="1619232"/>
          </a:xfrm>
          <a:prstGeom prst="rect">
            <a:avLst/>
          </a:prstGeom>
        </p:spPr>
      </p:pic>
      <p:pic>
        <p:nvPicPr>
          <p:cNvPr id="9" name="Picture 8">
            <a:extLst>
              <a:ext uri="{FF2B5EF4-FFF2-40B4-BE49-F238E27FC236}">
                <a16:creationId xmlns:a16="http://schemas.microsoft.com/office/drawing/2014/main" id="{190349ED-5BD5-4E35-91D6-94C00AC5AD7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61844" y="3284046"/>
            <a:ext cx="3584149" cy="1687428"/>
          </a:xfrm>
          <a:prstGeom prst="rect">
            <a:avLst/>
          </a:prstGeom>
        </p:spPr>
      </p:pic>
    </p:spTree>
    <p:extLst>
      <p:ext uri="{BB962C8B-B14F-4D97-AF65-F5344CB8AC3E}">
        <p14:creationId xmlns:p14="http://schemas.microsoft.com/office/powerpoint/2010/main" val="899846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5D0D0-90A8-42AC-9DEA-927E331C9D4B}"/>
              </a:ext>
            </a:extLst>
          </p:cNvPr>
          <p:cNvSpPr>
            <a:spLocks noGrp="1"/>
          </p:cNvSpPr>
          <p:nvPr>
            <p:ph type="title"/>
          </p:nvPr>
        </p:nvSpPr>
        <p:spPr/>
        <p:txBody>
          <a:bodyPr/>
          <a:lstStyle/>
          <a:p>
            <a:r>
              <a:rPr lang="de-DE" dirty="0"/>
              <a:t>Check Point</a:t>
            </a:r>
          </a:p>
        </p:txBody>
      </p:sp>
      <p:sp>
        <p:nvSpPr>
          <p:cNvPr id="3" name="Content Placeholder 2">
            <a:extLst>
              <a:ext uri="{FF2B5EF4-FFF2-40B4-BE49-F238E27FC236}">
                <a16:creationId xmlns:a16="http://schemas.microsoft.com/office/drawing/2014/main" id="{8427C6CF-74DD-4F1A-9D3F-540B3DC23A27}"/>
              </a:ext>
            </a:extLst>
          </p:cNvPr>
          <p:cNvSpPr>
            <a:spLocks noGrp="1"/>
          </p:cNvSpPr>
          <p:nvPr>
            <p:ph idx="1"/>
          </p:nvPr>
        </p:nvSpPr>
        <p:spPr/>
        <p:txBody>
          <a:bodyPr/>
          <a:lstStyle/>
          <a:p>
            <a:r>
              <a:rPr lang="de-DE"/>
              <a:t>Digitalisierung </a:t>
            </a:r>
            <a:r>
              <a:rPr lang="de-DE" b="1"/>
              <a:t>verändert</a:t>
            </a:r>
            <a:r>
              <a:rPr lang="de-DE"/>
              <a:t> bestehende Berufe und bringt </a:t>
            </a:r>
            <a:r>
              <a:rPr lang="de-DE" b="1"/>
              <a:t>neue </a:t>
            </a:r>
            <a:r>
              <a:rPr lang="de-DE"/>
              <a:t>hervor</a:t>
            </a:r>
          </a:p>
          <a:p>
            <a:r>
              <a:rPr lang="de-DE"/>
              <a:t>Digitale Kenntnisse als </a:t>
            </a:r>
            <a:r>
              <a:rPr lang="de-DE" b="1"/>
              <a:t>Alleinstellungsmerkmal</a:t>
            </a:r>
          </a:p>
          <a:p>
            <a:r>
              <a:rPr lang="de-DE"/>
              <a:t>Finde den </a:t>
            </a:r>
            <a:r>
              <a:rPr lang="de-DE" b="1"/>
              <a:t>für dich passenden </a:t>
            </a:r>
            <a:r>
              <a:rPr lang="de-DE"/>
              <a:t>Ausbildungsberuf und lass dir Zeit bei der Suche</a:t>
            </a:r>
          </a:p>
          <a:p>
            <a:endParaRPr lang="de-DE" b="1"/>
          </a:p>
          <a:p>
            <a:pPr marL="0" indent="0">
              <a:buNone/>
            </a:pPr>
            <a:endParaRPr lang="de-DE" sz="2000" dirty="0">
              <a:solidFill>
                <a:srgbClr val="000000"/>
              </a:solidFill>
              <a:cs typeface="Arial" pitchFamily="34" charset="0"/>
            </a:endParaRPr>
          </a:p>
          <a:p>
            <a:endParaRPr lang="de-DE" dirty="0"/>
          </a:p>
        </p:txBody>
      </p:sp>
    </p:spTree>
    <p:extLst>
      <p:ext uri="{BB962C8B-B14F-4D97-AF65-F5344CB8AC3E}">
        <p14:creationId xmlns:p14="http://schemas.microsoft.com/office/powerpoint/2010/main" val="32648713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CC1009-DF27-440C-9BB2-36EF05D42074}"/>
              </a:ext>
            </a:extLst>
          </p:cNvPr>
          <p:cNvSpPr txBox="1"/>
          <p:nvPr/>
        </p:nvSpPr>
        <p:spPr>
          <a:xfrm>
            <a:off x="731203" y="2659559"/>
            <a:ext cx="4928272"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4400" b="1" i="0" u="none" strike="noStrike" kern="1200" cap="none" spc="0" normalizeH="0" baseline="0" noProof="0">
                <a:ln>
                  <a:noFill/>
                </a:ln>
                <a:solidFill>
                  <a:srgbClr val="FFC000"/>
                </a:solidFill>
                <a:effectLst/>
                <a:uLnTx/>
                <a:uFillTx/>
                <a:latin typeface="Calibri Light" panose="020F0302020204030204"/>
                <a:ea typeface="+mn-ea"/>
                <a:cs typeface="+mn-cs"/>
              </a:rPr>
              <a:t>Habt ihr Fragen?</a:t>
            </a:r>
          </a:p>
        </p:txBody>
      </p:sp>
    </p:spTree>
    <p:extLst>
      <p:ext uri="{BB962C8B-B14F-4D97-AF65-F5344CB8AC3E}">
        <p14:creationId xmlns:p14="http://schemas.microsoft.com/office/powerpoint/2010/main" val="25097244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C1479-EABB-4153-B11E-E056B709180A}"/>
              </a:ext>
            </a:extLst>
          </p:cNvPr>
          <p:cNvSpPr>
            <a:spLocks noGrp="1"/>
          </p:cNvSpPr>
          <p:nvPr>
            <p:ph type="title"/>
          </p:nvPr>
        </p:nvSpPr>
        <p:spPr/>
        <p:txBody>
          <a:bodyPr/>
          <a:lstStyle/>
          <a:p>
            <a:r>
              <a:rPr lang="de-DE" b="1"/>
              <a:t>Du bist dran!</a:t>
            </a:r>
            <a:endParaRPr lang="de-DE" b="1" dirty="0"/>
          </a:p>
        </p:txBody>
      </p:sp>
      <p:sp>
        <p:nvSpPr>
          <p:cNvPr id="3" name="Content Placeholder 2">
            <a:extLst>
              <a:ext uri="{FF2B5EF4-FFF2-40B4-BE49-F238E27FC236}">
                <a16:creationId xmlns:a16="http://schemas.microsoft.com/office/drawing/2014/main" id="{3C563611-302A-44BA-AF49-441ACC58712B}"/>
              </a:ext>
            </a:extLst>
          </p:cNvPr>
          <p:cNvSpPr>
            <a:spLocks noGrp="1"/>
          </p:cNvSpPr>
          <p:nvPr>
            <p:ph idx="1"/>
          </p:nvPr>
        </p:nvSpPr>
        <p:spPr/>
        <p:txBody>
          <a:bodyPr>
            <a:normAutofit/>
          </a:bodyPr>
          <a:lstStyle/>
          <a:p>
            <a:pPr marL="0" indent="0">
              <a:buNone/>
            </a:pPr>
            <a:r>
              <a:rPr lang="de-DE" dirty="0"/>
              <a:t>Hier findest du weitere Videos und Online-Lernmodule zum Thema Digitale Jobprofile: </a:t>
            </a:r>
            <a:r>
              <a:rPr lang="de-DE" dirty="0">
                <a:hlinkClick r:id="rId3"/>
              </a:rPr>
              <a:t>www.digitale-lernwerkstatt.com</a:t>
            </a:r>
            <a:r>
              <a:rPr lang="de-DE" dirty="0"/>
              <a:t> </a:t>
            </a:r>
          </a:p>
        </p:txBody>
      </p:sp>
      <p:pic>
        <p:nvPicPr>
          <p:cNvPr id="6" name="Picture 5">
            <a:extLst>
              <a:ext uri="{FF2B5EF4-FFF2-40B4-BE49-F238E27FC236}">
                <a16:creationId xmlns:a16="http://schemas.microsoft.com/office/drawing/2014/main" id="{836335AA-4B44-4707-BC43-341AA7D3A74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67306" y="2912593"/>
            <a:ext cx="5732803" cy="3352901"/>
          </a:xfrm>
          <a:prstGeom prst="rect">
            <a:avLst/>
          </a:prstGeom>
        </p:spPr>
      </p:pic>
    </p:spTree>
    <p:extLst>
      <p:ext uri="{BB962C8B-B14F-4D97-AF65-F5344CB8AC3E}">
        <p14:creationId xmlns:p14="http://schemas.microsoft.com/office/powerpoint/2010/main" val="1237912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62D0F-6FEB-4672-A474-084E943700A3}"/>
              </a:ext>
            </a:extLst>
          </p:cNvPr>
          <p:cNvSpPr>
            <a:spLocks noGrp="1"/>
          </p:cNvSpPr>
          <p:nvPr>
            <p:ph type="title"/>
          </p:nvPr>
        </p:nvSpPr>
        <p:spPr/>
        <p:txBody>
          <a:bodyPr/>
          <a:lstStyle/>
          <a:p>
            <a:r>
              <a:rPr lang="de-DE" b="1">
                <a:solidFill>
                  <a:schemeClr val="accent4"/>
                </a:solidFill>
              </a:rPr>
              <a:t>Ansprechpartner und weiterführende Links</a:t>
            </a:r>
          </a:p>
        </p:txBody>
      </p:sp>
      <p:sp>
        <p:nvSpPr>
          <p:cNvPr id="3" name="Content Placeholder 2">
            <a:extLst>
              <a:ext uri="{FF2B5EF4-FFF2-40B4-BE49-F238E27FC236}">
                <a16:creationId xmlns:a16="http://schemas.microsoft.com/office/drawing/2014/main" id="{D0E1AA0D-7467-4AA6-AE18-806008AE964A}"/>
              </a:ext>
            </a:extLst>
          </p:cNvPr>
          <p:cNvSpPr>
            <a:spLocks noGrp="1"/>
          </p:cNvSpPr>
          <p:nvPr>
            <p:ph idx="1"/>
          </p:nvPr>
        </p:nvSpPr>
        <p:spPr/>
        <p:txBody>
          <a:bodyPr/>
          <a:lstStyle/>
          <a:p>
            <a:r>
              <a:rPr lang="de-DE">
                <a:hlinkClick r:id="rId2"/>
              </a:rPr>
              <a:t>http://www.planet-beruf.de/BERUFE-Universum.119.0.html</a:t>
            </a:r>
            <a:r>
              <a:rPr lang="de-DE"/>
              <a:t> (Berufs-Interessenstests, Tipps zur Bewerbung, Ausbildung, Dualem Studium, etc.)</a:t>
            </a:r>
          </a:p>
          <a:p>
            <a:r>
              <a:rPr lang="de-DE">
                <a:hlinkClick r:id="rId3"/>
              </a:rPr>
              <a:t>http://entdecker.biz-medien.de/starte-check</a:t>
            </a:r>
            <a:r>
              <a:rPr lang="de-DE"/>
              <a:t> (Berufe-Entdecker „Was willst du werden?“)</a:t>
            </a:r>
          </a:p>
          <a:p>
            <a:r>
              <a:rPr lang="de-DE">
                <a:hlinkClick r:id="rId4"/>
              </a:rPr>
              <a:t>www.youtube.com</a:t>
            </a:r>
            <a:r>
              <a:rPr lang="de-DE"/>
              <a:t> (Filme zu verschiedenen Berufen – einfach mal reinschauen!)</a:t>
            </a:r>
          </a:p>
          <a:p>
            <a:endParaRPr lang="de-DE"/>
          </a:p>
        </p:txBody>
      </p:sp>
    </p:spTree>
    <p:extLst>
      <p:ext uri="{BB962C8B-B14F-4D97-AF65-F5344CB8AC3E}">
        <p14:creationId xmlns:p14="http://schemas.microsoft.com/office/powerpoint/2010/main" val="16828388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4EA11F4-C4B5-4EC4-AF5C-71CE7CFC2CB3}"/>
              </a:ext>
            </a:extLst>
          </p:cNvPr>
          <p:cNvSpPr>
            <a:spLocks noGrp="1"/>
          </p:cNvSpPr>
          <p:nvPr>
            <p:ph type="title"/>
          </p:nvPr>
        </p:nvSpPr>
        <p:spPr/>
        <p:txBody>
          <a:bodyPr/>
          <a:lstStyle/>
          <a:p>
            <a:r>
              <a:rPr lang="de-DE" b="1">
                <a:solidFill>
                  <a:schemeClr val="accent4"/>
                </a:solidFill>
              </a:rPr>
              <a:t>Back Up</a:t>
            </a:r>
          </a:p>
        </p:txBody>
      </p:sp>
    </p:spTree>
    <p:extLst>
      <p:ext uri="{BB962C8B-B14F-4D97-AF65-F5344CB8AC3E}">
        <p14:creationId xmlns:p14="http://schemas.microsoft.com/office/powerpoint/2010/main" val="26906963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B39AF-0C69-4C52-9A8F-3CFD1EA923BF}"/>
              </a:ext>
            </a:extLst>
          </p:cNvPr>
          <p:cNvSpPr>
            <a:spLocks noGrp="1"/>
          </p:cNvSpPr>
          <p:nvPr>
            <p:ph type="title"/>
          </p:nvPr>
        </p:nvSpPr>
        <p:spPr/>
        <p:txBody>
          <a:bodyPr/>
          <a:lstStyle/>
          <a:p>
            <a:r>
              <a:rPr lang="de-DE" b="1">
                <a:solidFill>
                  <a:schemeClr val="accent4"/>
                </a:solidFill>
              </a:rPr>
              <a:t>Fachangestellte/-r für Markt- und Sozialforschung </a:t>
            </a:r>
          </a:p>
        </p:txBody>
      </p:sp>
      <p:sp>
        <p:nvSpPr>
          <p:cNvPr id="3" name="Content Placeholder 2">
            <a:extLst>
              <a:ext uri="{FF2B5EF4-FFF2-40B4-BE49-F238E27FC236}">
                <a16:creationId xmlns:a16="http://schemas.microsoft.com/office/drawing/2014/main" id="{6C0B7E14-B776-4AF9-9FEF-52D88B4A3259}"/>
              </a:ext>
            </a:extLst>
          </p:cNvPr>
          <p:cNvSpPr>
            <a:spLocks noGrp="1"/>
          </p:cNvSpPr>
          <p:nvPr>
            <p:ph idx="1"/>
          </p:nvPr>
        </p:nvSpPr>
        <p:spPr/>
        <p:txBody>
          <a:bodyPr/>
          <a:lstStyle/>
          <a:p>
            <a:r>
              <a:rPr lang="de-DE" sz="1800"/>
              <a:t>Berufstyp: Anerkannter Ausbildungsberuf</a:t>
            </a:r>
          </a:p>
          <a:p>
            <a:r>
              <a:rPr lang="de-DE" sz="1800"/>
              <a:t>Ausbildungsdauer: 3 Jahre</a:t>
            </a:r>
          </a:p>
          <a:p>
            <a:r>
              <a:rPr lang="de-DE" sz="1800"/>
              <a:t>Inhalte:</a:t>
            </a:r>
          </a:p>
          <a:p>
            <a:pPr lvl="1"/>
            <a:r>
              <a:rPr lang="de-DE" sz="1800"/>
              <a:t>Beobachtung wirtschaftlicher und gesellschaftlicher Entwicklungen</a:t>
            </a:r>
          </a:p>
          <a:p>
            <a:pPr lvl="1"/>
            <a:r>
              <a:rPr lang="de-DE" sz="1800"/>
              <a:t>Planung von Marktstudien und Sozialforschungsprojekten</a:t>
            </a:r>
          </a:p>
          <a:p>
            <a:pPr lvl="1"/>
            <a:r>
              <a:rPr lang="de-DE" sz="1800"/>
              <a:t>Daten recherchieren, codieren und auf Plausibilität prüfen</a:t>
            </a:r>
          </a:p>
          <a:p>
            <a:pPr lvl="1"/>
            <a:r>
              <a:rPr lang="de-DE" sz="1800"/>
              <a:t>Berichte über Studienergebnisse vorbereiten</a:t>
            </a:r>
          </a:p>
          <a:p>
            <a:pPr lvl="1"/>
            <a:endParaRPr lang="de-DE" sz="1600"/>
          </a:p>
          <a:p>
            <a:endParaRPr lang="de-DE"/>
          </a:p>
        </p:txBody>
      </p:sp>
      <p:sp>
        <p:nvSpPr>
          <p:cNvPr id="4" name="TextBox 3">
            <a:extLst>
              <a:ext uri="{FF2B5EF4-FFF2-40B4-BE49-F238E27FC236}">
                <a16:creationId xmlns:a16="http://schemas.microsoft.com/office/drawing/2014/main" id="{03E03DE0-8036-4187-96DA-3A1BC8550BE3}"/>
              </a:ext>
            </a:extLst>
          </p:cNvPr>
          <p:cNvSpPr txBox="1"/>
          <p:nvPr/>
        </p:nvSpPr>
        <p:spPr>
          <a:xfrm>
            <a:off x="974440" y="4419600"/>
            <a:ext cx="7804150" cy="1785104"/>
          </a:xfrm>
          <a:prstGeom prst="rect">
            <a:avLst/>
          </a:prstGeom>
          <a:noFill/>
          <a:ln w="34925">
            <a:solidFill>
              <a:schemeClr val="accent4"/>
            </a:solidFill>
          </a:ln>
        </p:spPr>
        <p:txBody>
          <a:bodyPr wrap="square" rtlCol="0">
            <a:spAutoFit/>
          </a:bodyPr>
          <a:lstStyle/>
          <a:p>
            <a:r>
              <a:rPr lang="de-DE" b="1"/>
              <a:t>Digitales Jobprofil </a:t>
            </a:r>
            <a:r>
              <a:rPr lang="de-DE"/>
              <a:t>weil:</a:t>
            </a:r>
          </a:p>
          <a:p>
            <a:pPr marL="742950" lvl="1" indent="-285750">
              <a:buFont typeface="Arial" panose="020B0604020202020204" pitchFamily="34" charset="0"/>
              <a:buChar char="•"/>
            </a:pPr>
            <a:r>
              <a:rPr lang="de-DE"/>
              <a:t>Es den Umgang mit digitalen Recherche- und Analysetools voraussetzt, die immer stärker zum Einsatz kommen werden</a:t>
            </a:r>
          </a:p>
          <a:p>
            <a:pPr marL="742950" lvl="1" indent="-285750">
              <a:buFont typeface="Arial" panose="020B0604020202020204" pitchFamily="34" charset="0"/>
              <a:buChar char="•"/>
            </a:pPr>
            <a:r>
              <a:rPr lang="de-DE"/>
              <a:t>Es auf der Erfassung hauptsächlich digitaler Daten basiert</a:t>
            </a:r>
          </a:p>
          <a:p>
            <a:pPr marL="742950" lvl="1" indent="-285750">
              <a:buFont typeface="Arial" panose="020B0604020202020204" pitchFamily="34" charset="0"/>
              <a:buChar char="•"/>
            </a:pPr>
            <a:r>
              <a:rPr lang="de-DE"/>
              <a:t>Digitalisierung ein extrem wichtiges Thema für Marktstudien aller möglichen Unternehmen ist</a:t>
            </a:r>
            <a:endParaRPr lang="de-DE" dirty="0"/>
          </a:p>
        </p:txBody>
      </p:sp>
    </p:spTree>
    <p:extLst>
      <p:ext uri="{BB962C8B-B14F-4D97-AF65-F5344CB8AC3E}">
        <p14:creationId xmlns:p14="http://schemas.microsoft.com/office/powerpoint/2010/main" val="1122938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B39AF-0C69-4C52-9A8F-3CFD1EA923BF}"/>
              </a:ext>
            </a:extLst>
          </p:cNvPr>
          <p:cNvSpPr>
            <a:spLocks noGrp="1"/>
          </p:cNvSpPr>
          <p:nvPr>
            <p:ph type="title"/>
          </p:nvPr>
        </p:nvSpPr>
        <p:spPr/>
        <p:txBody>
          <a:bodyPr/>
          <a:lstStyle/>
          <a:p>
            <a:r>
              <a:rPr lang="de-DE" b="1">
                <a:solidFill>
                  <a:schemeClr val="accent4"/>
                </a:solidFill>
              </a:rPr>
              <a:t>Assistent/-in für Automatisierungs- und Computertechnik </a:t>
            </a:r>
          </a:p>
        </p:txBody>
      </p:sp>
      <p:sp>
        <p:nvSpPr>
          <p:cNvPr id="3" name="Content Placeholder 2">
            <a:extLst>
              <a:ext uri="{FF2B5EF4-FFF2-40B4-BE49-F238E27FC236}">
                <a16:creationId xmlns:a16="http://schemas.microsoft.com/office/drawing/2014/main" id="{6C0B7E14-B776-4AF9-9FEF-52D88B4A3259}"/>
              </a:ext>
            </a:extLst>
          </p:cNvPr>
          <p:cNvSpPr>
            <a:spLocks noGrp="1"/>
          </p:cNvSpPr>
          <p:nvPr>
            <p:ph idx="1"/>
          </p:nvPr>
        </p:nvSpPr>
        <p:spPr/>
        <p:txBody>
          <a:bodyPr/>
          <a:lstStyle/>
          <a:p>
            <a:r>
              <a:rPr lang="de-DE" sz="1800"/>
              <a:t>Berufstyp: Berufsfachschulberuf</a:t>
            </a:r>
          </a:p>
          <a:p>
            <a:r>
              <a:rPr lang="de-DE" sz="1800"/>
              <a:t>Ausbildungsdauer: 2 Jahre</a:t>
            </a:r>
          </a:p>
          <a:p>
            <a:r>
              <a:rPr lang="de-DE" sz="1800"/>
              <a:t>Inhalte:</a:t>
            </a:r>
          </a:p>
          <a:p>
            <a:pPr lvl="1"/>
            <a:r>
              <a:rPr lang="de-DE" sz="1800"/>
              <a:t>Mitwirkung bei der Automatisierung von Fertigungsprozessen</a:t>
            </a:r>
          </a:p>
          <a:p>
            <a:pPr lvl="1"/>
            <a:r>
              <a:rPr lang="de-DE" sz="1800"/>
              <a:t>Fachliches Verständnis von Prozessen und technische Umsetzung</a:t>
            </a:r>
          </a:p>
          <a:p>
            <a:pPr lvl="1"/>
            <a:r>
              <a:rPr lang="de-DE" sz="1800"/>
              <a:t>Installation, Konfiguration und Erweiterung von Systemen</a:t>
            </a:r>
          </a:p>
          <a:p>
            <a:pPr lvl="1"/>
            <a:r>
              <a:rPr lang="de-DE" sz="1800"/>
              <a:t>Fehleranalyse und Korrektur, Qualitätssicherung</a:t>
            </a:r>
          </a:p>
          <a:p>
            <a:pPr lvl="1"/>
            <a:endParaRPr lang="de-DE" sz="1600"/>
          </a:p>
          <a:p>
            <a:endParaRPr lang="de-DE"/>
          </a:p>
        </p:txBody>
      </p:sp>
      <p:sp>
        <p:nvSpPr>
          <p:cNvPr id="4" name="TextBox 3">
            <a:extLst>
              <a:ext uri="{FF2B5EF4-FFF2-40B4-BE49-F238E27FC236}">
                <a16:creationId xmlns:a16="http://schemas.microsoft.com/office/drawing/2014/main" id="{03E03DE0-8036-4187-96DA-3A1BC8550BE3}"/>
              </a:ext>
            </a:extLst>
          </p:cNvPr>
          <p:cNvSpPr txBox="1"/>
          <p:nvPr/>
        </p:nvSpPr>
        <p:spPr>
          <a:xfrm>
            <a:off x="974440" y="4419600"/>
            <a:ext cx="7804150" cy="1723549"/>
          </a:xfrm>
          <a:prstGeom prst="rect">
            <a:avLst/>
          </a:prstGeom>
          <a:noFill/>
          <a:ln w="34925">
            <a:solidFill>
              <a:schemeClr val="accent4"/>
            </a:solidFill>
          </a:ln>
        </p:spPr>
        <p:txBody>
          <a:bodyPr wrap="square" rtlCol="0">
            <a:spAutoFit/>
          </a:bodyPr>
          <a:lstStyle/>
          <a:p>
            <a:r>
              <a:rPr lang="de-DE" b="1" dirty="0"/>
              <a:t>Digitales Jobprofil </a:t>
            </a:r>
            <a:r>
              <a:rPr lang="de-DE"/>
              <a:t>weil:</a:t>
            </a:r>
          </a:p>
          <a:p>
            <a:pPr marL="742950" lvl="1" indent="-285750">
              <a:buFont typeface="Arial" panose="020B0604020202020204" pitchFamily="34" charset="0"/>
              <a:buChar char="•"/>
            </a:pPr>
            <a:r>
              <a:rPr lang="de-DE"/>
              <a:t>Dieser Job mit zunehmender Automatisierung und Vernetzung von Maschinen untereinander immer wichtiger wird</a:t>
            </a:r>
          </a:p>
          <a:p>
            <a:pPr marL="742950" lvl="1" indent="-285750">
              <a:buFont typeface="Arial" panose="020B0604020202020204" pitchFamily="34" charset="0"/>
              <a:buChar char="•"/>
            </a:pPr>
            <a:r>
              <a:rPr lang="de-DE"/>
              <a:t>Digitale Technologien hierbei zum Einsatz kommen, mit denen man umgehen muss</a:t>
            </a:r>
          </a:p>
          <a:p>
            <a:pPr lvl="1"/>
            <a:endParaRPr lang="de-DE" sz="1600"/>
          </a:p>
        </p:txBody>
      </p:sp>
    </p:spTree>
    <p:extLst>
      <p:ext uri="{BB962C8B-B14F-4D97-AF65-F5344CB8AC3E}">
        <p14:creationId xmlns:p14="http://schemas.microsoft.com/office/powerpoint/2010/main" val="3254232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B39AF-0C69-4C52-9A8F-3CFD1EA923BF}"/>
              </a:ext>
            </a:extLst>
          </p:cNvPr>
          <p:cNvSpPr>
            <a:spLocks noGrp="1"/>
          </p:cNvSpPr>
          <p:nvPr>
            <p:ph type="title"/>
          </p:nvPr>
        </p:nvSpPr>
        <p:spPr/>
        <p:txBody>
          <a:bodyPr/>
          <a:lstStyle/>
          <a:p>
            <a:r>
              <a:rPr lang="de-DE" b="1">
                <a:solidFill>
                  <a:schemeClr val="accent4"/>
                </a:solidFill>
              </a:rPr>
              <a:t>Informatikkaufmann/-frau </a:t>
            </a:r>
          </a:p>
        </p:txBody>
      </p:sp>
      <p:sp>
        <p:nvSpPr>
          <p:cNvPr id="3" name="Content Placeholder 2">
            <a:extLst>
              <a:ext uri="{FF2B5EF4-FFF2-40B4-BE49-F238E27FC236}">
                <a16:creationId xmlns:a16="http://schemas.microsoft.com/office/drawing/2014/main" id="{6C0B7E14-B776-4AF9-9FEF-52D88B4A3259}"/>
              </a:ext>
            </a:extLst>
          </p:cNvPr>
          <p:cNvSpPr>
            <a:spLocks noGrp="1"/>
          </p:cNvSpPr>
          <p:nvPr>
            <p:ph idx="1"/>
          </p:nvPr>
        </p:nvSpPr>
        <p:spPr/>
        <p:txBody>
          <a:bodyPr/>
          <a:lstStyle/>
          <a:p>
            <a:r>
              <a:rPr lang="de-DE" sz="1800"/>
              <a:t>Berufstyp: Anerkannter Ausbildungsberuf</a:t>
            </a:r>
          </a:p>
          <a:p>
            <a:r>
              <a:rPr lang="de-DE" sz="1800"/>
              <a:t>Ausbildungsdauer: 3 Jahre</a:t>
            </a:r>
          </a:p>
          <a:p>
            <a:r>
              <a:rPr lang="de-DE" sz="1800"/>
              <a:t>Inhalte:</a:t>
            </a:r>
          </a:p>
          <a:p>
            <a:pPr lvl="1"/>
            <a:r>
              <a:rPr lang="de-DE" sz="1800"/>
              <a:t>Analysieren, wie fachliche Aufgaben und Prozesse durch IT-Systeme unterstützt werden können</a:t>
            </a:r>
          </a:p>
          <a:p>
            <a:pPr lvl="1"/>
            <a:r>
              <a:rPr lang="de-DE" sz="1800"/>
              <a:t>Beraten bei der Auswahl von IT-Lösungen und entwerfen individuelle Lösungen</a:t>
            </a:r>
          </a:p>
          <a:p>
            <a:pPr lvl="1"/>
            <a:r>
              <a:rPr lang="de-DE" sz="1800"/>
              <a:t>Implementieren, prüfen und verwalten Anwendungssysteme</a:t>
            </a:r>
          </a:p>
          <a:p>
            <a:pPr lvl="1"/>
            <a:r>
              <a:rPr lang="de-DE" sz="1800"/>
              <a:t>Gewährleisten Nutzerfreundlichkeit und kümmern sich um Schulungen</a:t>
            </a:r>
          </a:p>
          <a:p>
            <a:pPr lvl="1"/>
            <a:endParaRPr lang="de-DE" sz="1600"/>
          </a:p>
          <a:p>
            <a:endParaRPr lang="de-DE"/>
          </a:p>
        </p:txBody>
      </p:sp>
      <p:sp>
        <p:nvSpPr>
          <p:cNvPr id="4" name="TextBox 3">
            <a:extLst>
              <a:ext uri="{FF2B5EF4-FFF2-40B4-BE49-F238E27FC236}">
                <a16:creationId xmlns:a16="http://schemas.microsoft.com/office/drawing/2014/main" id="{03E03DE0-8036-4187-96DA-3A1BC8550BE3}"/>
              </a:ext>
            </a:extLst>
          </p:cNvPr>
          <p:cNvSpPr txBox="1"/>
          <p:nvPr/>
        </p:nvSpPr>
        <p:spPr>
          <a:xfrm>
            <a:off x="974440" y="4419600"/>
            <a:ext cx="7804150" cy="1723549"/>
          </a:xfrm>
          <a:prstGeom prst="rect">
            <a:avLst/>
          </a:prstGeom>
          <a:noFill/>
          <a:ln w="34925">
            <a:solidFill>
              <a:schemeClr val="accent4"/>
            </a:solidFill>
          </a:ln>
        </p:spPr>
        <p:txBody>
          <a:bodyPr wrap="square" rtlCol="0">
            <a:spAutoFit/>
          </a:bodyPr>
          <a:lstStyle/>
          <a:p>
            <a:r>
              <a:rPr lang="de-DE" b="1" dirty="0"/>
              <a:t>Digitales Jobprofil </a:t>
            </a:r>
            <a:r>
              <a:rPr lang="de-DE"/>
              <a:t>weil:</a:t>
            </a:r>
          </a:p>
          <a:p>
            <a:pPr marL="742950" lvl="1" indent="-285750">
              <a:buFont typeface="Arial" panose="020B0604020202020204" pitchFamily="34" charset="0"/>
              <a:buChar char="•"/>
            </a:pPr>
            <a:r>
              <a:rPr lang="de-DE"/>
              <a:t>Mit der Digitalisierung die großflächige Verwendung von IT-Systemen über alle Unternehmensfunktionen hinweg notwendig wird</a:t>
            </a:r>
          </a:p>
          <a:p>
            <a:pPr marL="742950" lvl="1" indent="-285750">
              <a:buFont typeface="Arial" panose="020B0604020202020204" pitchFamily="34" charset="0"/>
              <a:buChar char="•"/>
            </a:pPr>
            <a:r>
              <a:rPr lang="de-DE"/>
              <a:t>Digitale Technologien einbezogen werden müssen, um Unternehmen zukunftsfähig zu machen</a:t>
            </a:r>
          </a:p>
          <a:p>
            <a:pPr lvl="1"/>
            <a:endParaRPr lang="de-DE" sz="1600"/>
          </a:p>
        </p:txBody>
      </p:sp>
    </p:spTree>
    <p:extLst>
      <p:ext uri="{BB962C8B-B14F-4D97-AF65-F5344CB8AC3E}">
        <p14:creationId xmlns:p14="http://schemas.microsoft.com/office/powerpoint/2010/main" val="241327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B39AF-0C69-4C52-9A8F-3CFD1EA923BF}"/>
              </a:ext>
            </a:extLst>
          </p:cNvPr>
          <p:cNvSpPr>
            <a:spLocks noGrp="1"/>
          </p:cNvSpPr>
          <p:nvPr>
            <p:ph type="title"/>
          </p:nvPr>
        </p:nvSpPr>
        <p:spPr/>
        <p:txBody>
          <a:bodyPr/>
          <a:lstStyle/>
          <a:p>
            <a:r>
              <a:rPr lang="de-DE" b="1">
                <a:solidFill>
                  <a:schemeClr val="accent4"/>
                </a:solidFill>
              </a:rPr>
              <a:t>Produktionstechnologe/-in </a:t>
            </a:r>
          </a:p>
        </p:txBody>
      </p:sp>
      <p:sp>
        <p:nvSpPr>
          <p:cNvPr id="3" name="Content Placeholder 2">
            <a:extLst>
              <a:ext uri="{FF2B5EF4-FFF2-40B4-BE49-F238E27FC236}">
                <a16:creationId xmlns:a16="http://schemas.microsoft.com/office/drawing/2014/main" id="{6C0B7E14-B776-4AF9-9FEF-52D88B4A3259}"/>
              </a:ext>
            </a:extLst>
          </p:cNvPr>
          <p:cNvSpPr>
            <a:spLocks noGrp="1"/>
          </p:cNvSpPr>
          <p:nvPr>
            <p:ph idx="1"/>
          </p:nvPr>
        </p:nvSpPr>
        <p:spPr/>
        <p:txBody>
          <a:bodyPr/>
          <a:lstStyle/>
          <a:p>
            <a:r>
              <a:rPr lang="de-DE" sz="1800"/>
              <a:t>Berufstyp: Anerkannter Ausbildungsberuf</a:t>
            </a:r>
          </a:p>
          <a:p>
            <a:r>
              <a:rPr lang="de-DE" sz="1800"/>
              <a:t>Ausbildungsdauer: 3 Jahre</a:t>
            </a:r>
          </a:p>
          <a:p>
            <a:r>
              <a:rPr lang="de-DE" sz="1800"/>
              <a:t>Inhalte:</a:t>
            </a:r>
          </a:p>
          <a:p>
            <a:pPr lvl="1"/>
            <a:r>
              <a:rPr lang="de-DE" sz="1800"/>
              <a:t>Herstellung von Mustern und Prototypen im Rahmen der Produktentwicklung</a:t>
            </a:r>
          </a:p>
          <a:p>
            <a:pPr lvl="1"/>
            <a:r>
              <a:rPr lang="de-DE" sz="1800"/>
              <a:t>Vorbereitung von Produktionsanläufen für neue Produkte</a:t>
            </a:r>
          </a:p>
          <a:p>
            <a:pPr lvl="1"/>
            <a:r>
              <a:rPr lang="de-DE" sz="1800"/>
              <a:t>Inbetriebnahme von Anlagen</a:t>
            </a:r>
          </a:p>
          <a:p>
            <a:pPr lvl="1"/>
            <a:r>
              <a:rPr lang="de-DE" sz="1800"/>
              <a:t>Überwachung von Produktionsprozessen, Qualitätssicherung, Schulungen</a:t>
            </a:r>
          </a:p>
          <a:p>
            <a:pPr lvl="1"/>
            <a:endParaRPr lang="de-DE" sz="1600"/>
          </a:p>
          <a:p>
            <a:endParaRPr lang="de-DE"/>
          </a:p>
        </p:txBody>
      </p:sp>
      <p:sp>
        <p:nvSpPr>
          <p:cNvPr id="4" name="TextBox 3">
            <a:extLst>
              <a:ext uri="{FF2B5EF4-FFF2-40B4-BE49-F238E27FC236}">
                <a16:creationId xmlns:a16="http://schemas.microsoft.com/office/drawing/2014/main" id="{03E03DE0-8036-4187-96DA-3A1BC8550BE3}"/>
              </a:ext>
            </a:extLst>
          </p:cNvPr>
          <p:cNvSpPr txBox="1"/>
          <p:nvPr/>
        </p:nvSpPr>
        <p:spPr>
          <a:xfrm>
            <a:off x="974440" y="4419600"/>
            <a:ext cx="7804150" cy="2031325"/>
          </a:xfrm>
          <a:prstGeom prst="rect">
            <a:avLst/>
          </a:prstGeom>
          <a:noFill/>
          <a:ln w="34925">
            <a:solidFill>
              <a:schemeClr val="accent4"/>
            </a:solidFill>
          </a:ln>
        </p:spPr>
        <p:txBody>
          <a:bodyPr wrap="square" rtlCol="0">
            <a:spAutoFit/>
          </a:bodyPr>
          <a:lstStyle/>
          <a:p>
            <a:r>
              <a:rPr lang="de-DE" b="1" dirty="0"/>
              <a:t>Digitales Jobprofil </a:t>
            </a:r>
            <a:r>
              <a:rPr lang="de-DE"/>
              <a:t>weil:</a:t>
            </a:r>
          </a:p>
          <a:p>
            <a:pPr marL="742950" lvl="1" indent="-285750">
              <a:buFont typeface="Arial" panose="020B0604020202020204" pitchFamily="34" charset="0"/>
              <a:buChar char="•"/>
            </a:pPr>
            <a:r>
              <a:rPr lang="de-DE"/>
              <a:t>Digitale Technologien hierbei zum Einsatz kommen, mit denen man umgehen muss, zum Beispiel 3-D-Drucker, Robotertechnik</a:t>
            </a:r>
          </a:p>
          <a:p>
            <a:pPr marL="742950" lvl="1" indent="-285750">
              <a:buFont typeface="Arial" panose="020B0604020202020204" pitchFamily="34" charset="0"/>
              <a:buChar char="•"/>
            </a:pPr>
            <a:r>
              <a:rPr lang="de-DE"/>
              <a:t>Durch die Digitalisierung immer mehr Maschinen und Roboter zum Einsatz kommen werden, deren Rolle in der Fertigung von Anfang an mit bedacht werden muss</a:t>
            </a:r>
          </a:p>
          <a:p>
            <a:pPr marL="742950" lvl="1" indent="-285750">
              <a:buFont typeface="Arial" panose="020B0604020202020204" pitchFamily="34" charset="0"/>
              <a:buChar char="•"/>
            </a:pPr>
            <a:r>
              <a:rPr lang="de-DE"/>
              <a:t>Zukünftig auch Roboter geschult werden müssen</a:t>
            </a:r>
          </a:p>
        </p:txBody>
      </p:sp>
    </p:spTree>
    <p:extLst>
      <p:ext uri="{BB962C8B-B14F-4D97-AF65-F5344CB8AC3E}">
        <p14:creationId xmlns:p14="http://schemas.microsoft.com/office/powerpoint/2010/main" val="137959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85CC0186A734B44B623B07D96DEEE5D" ma:contentTypeVersion="11" ma:contentTypeDescription="Create a new document." ma:contentTypeScope="" ma:versionID="47e05fc27703e4041ca5ce11cb0295d4">
  <xsd:schema xmlns:xsd="http://www.w3.org/2001/XMLSchema" xmlns:xs="http://www.w3.org/2001/XMLSchema" xmlns:p="http://schemas.microsoft.com/office/2006/metadata/properties" xmlns:ns3="a7a551f8-a103-4eb9-9ded-44cb9a14d3b9" xmlns:ns4="374eff72-976a-4364-a8dc-c4901f38b466" targetNamespace="http://schemas.microsoft.com/office/2006/metadata/properties" ma:root="true" ma:fieldsID="2ccc2faec5f3676c651a18fff3253127" ns3:_="" ns4:_="">
    <xsd:import namespace="a7a551f8-a103-4eb9-9ded-44cb9a14d3b9"/>
    <xsd:import namespace="374eff72-976a-4364-a8dc-c4901f38b466"/>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4:SharedWithUsers" minOccurs="0"/>
                <xsd:element ref="ns4:SharedWithDetails" minOccurs="0"/>
                <xsd:element ref="ns4:SharingHintHash" minOccurs="0"/>
                <xsd:element ref="ns3:MediaServiceOCR" minOccurs="0"/>
                <xsd:element ref="ns3:MediaServiceEventHashCode" minOccurs="0"/>
                <xsd:element ref="ns3:MediaServiceGenerationTime"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a551f8-a103-4eb9-9ded-44cb9a14d3b9"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74eff72-976a-4364-a8dc-c4901f38b466" elementFormDefault="qualified">
    <xsd:import namespace="http://schemas.microsoft.com/office/2006/documentManagement/types"/>
    <xsd:import namespace="http://schemas.microsoft.com/office/infopath/2007/PartnerControls"/>
    <xsd:element name="SharedWithUsers" ma:index="1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description="" ma:internalName="SharedWithDetails" ma:readOnly="true">
      <xsd:simpleType>
        <xsd:restriction base="dms:Note">
          <xsd:maxLength value="255"/>
        </xsd:restriction>
      </xsd:simpleType>
    </xsd:element>
    <xsd:element name="SharingHintHash" ma:index="14" nillable="true" ma:displayName="Sharing Hint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963FB6C-12B9-4F26-97E3-80DF554F9C01}">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374eff72-976a-4364-a8dc-c4901f38b466"/>
    <ds:schemaRef ds:uri="http://purl.org/dc/terms/"/>
    <ds:schemaRef ds:uri="http://schemas.openxmlformats.org/package/2006/metadata/core-properties"/>
    <ds:schemaRef ds:uri="a7a551f8-a103-4eb9-9ded-44cb9a14d3b9"/>
    <ds:schemaRef ds:uri="http://www.w3.org/XML/1998/namespace"/>
    <ds:schemaRef ds:uri="http://purl.org/dc/dcmitype/"/>
  </ds:schemaRefs>
</ds:datastoreItem>
</file>

<file path=customXml/itemProps2.xml><?xml version="1.0" encoding="utf-8"?>
<ds:datastoreItem xmlns:ds="http://schemas.openxmlformats.org/officeDocument/2006/customXml" ds:itemID="{4DBB94BF-5AD3-47BE-AA87-088900A70C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7a551f8-a103-4eb9-9ded-44cb9a14d3b9"/>
    <ds:schemaRef ds:uri="374eff72-976a-4364-a8dc-c4901f38b46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E6193B4-0E83-42B7-A179-1B4A4FCC037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1808</Words>
  <Application>Microsoft Office PowerPoint</Application>
  <PresentationFormat>Widescreen</PresentationFormat>
  <Paragraphs>187</Paragraphs>
  <Slides>21</Slides>
  <Notes>16</Notes>
  <HiddenSlides>0</HiddenSlides>
  <MMClips>1</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21</vt:i4>
      </vt:variant>
    </vt:vector>
  </HeadingPairs>
  <TitlesOfParts>
    <vt:vector size="28" baseType="lpstr">
      <vt:lpstr>Arial</vt:lpstr>
      <vt:lpstr>Calibri</vt:lpstr>
      <vt:lpstr>Calibri Light</vt:lpstr>
      <vt:lpstr>Graphik</vt:lpstr>
      <vt:lpstr>Wingdings</vt:lpstr>
      <vt:lpstr>Office Theme</vt:lpstr>
      <vt:lpstr>1_Office Theme</vt:lpstr>
      <vt:lpstr>Digitale Jobprofile – Ausbildungsberufe </vt:lpstr>
      <vt:lpstr>PowerPoint Presentation</vt:lpstr>
      <vt:lpstr>PowerPoint Presentation</vt:lpstr>
      <vt:lpstr>Video zur Einführung </vt:lpstr>
      <vt:lpstr>Durch die Digitalisierung sind viele Berufe entstanden und werden noch entstehen</vt:lpstr>
      <vt:lpstr>Digitale Kenntnisse sind gefragt</vt:lpstr>
      <vt:lpstr>Übung „Irgendwas mit digital“ Teil 1 </vt:lpstr>
      <vt:lpstr>Übung „Irgendwas mit digital“ Teil 1 </vt:lpstr>
      <vt:lpstr>Mediengestalter/-in Digital und Print</vt:lpstr>
      <vt:lpstr>Weiterentwickeltes Jobprofil:  Social Media Manager </vt:lpstr>
      <vt:lpstr>Weiterentwickeltes Jobprofil:  Mobile Developer </vt:lpstr>
      <vt:lpstr>Übung „Irgendwas mit digital“ Teil 2</vt:lpstr>
      <vt:lpstr>Check Point</vt:lpstr>
      <vt:lpstr>PowerPoint Presentation</vt:lpstr>
      <vt:lpstr>Du bist dran!</vt:lpstr>
      <vt:lpstr>Ansprechpartner und weiterführende Links</vt:lpstr>
      <vt:lpstr>Back Up</vt:lpstr>
      <vt:lpstr>Fachangestellte/-r für Markt- und Sozialforschung </vt:lpstr>
      <vt:lpstr>Assistent/-in für Automatisierungs- und Computertechnik </vt:lpstr>
      <vt:lpstr>Informatikkaufmann/-frau </vt:lpstr>
      <vt:lpstr>Produktionstechnologe/-in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Deringer, Jessica</dc:creator>
  <cp:lastModifiedBy>Kahabka, Diana</cp:lastModifiedBy>
  <cp:revision>45</cp:revision>
  <dcterms:created xsi:type="dcterms:W3CDTF">2019-08-20T11:37:50Z</dcterms:created>
  <dcterms:modified xsi:type="dcterms:W3CDTF">2020-11-26T09:50:54Z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0x010100E85CC0186A734B44B623B07D96DEEE5D</vt:lpwstr>
  </property>
</Properties>
</file>