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jca" initials="M" lastIdx="8" clrIdx="0">
    <p:extLst/>
  </p:cmAuthor>
  <p:cmAuthor id="2" name="Franz" initials="F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157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5-18T18:49:05.565" idx="5">
    <p:pos x="10" y="10"/>
    <p:text>nicht richtig bezieht sich auf slide 8! und brokkoli kommt beim slide 9 als zweiter bzw. dritter an... wo das nicht richtig Frage ... nicht mehr sinnvoll ist.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5-18T18:20:31.626" idx="2">
    <p:pos x="10" y="10"/>
    <p:text>Brokkoli verschwindet warum? und kommt wieder in Nr.15 vor?! Vielleicht wäre es besser vorher noch wenn Brokkoli dabei ist die "Pflanze" in eine Ecke zu deponieren.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5-18T18:54:24.724" idx="7">
    <p:pos x="2066" y="590"/>
    <p:text>er verschwindet aber wenn das wort Ungerechtigkeit erklärt wird?! wie kann ihm jetz plätzlichj klar sein?!</p:text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27CC1-2FE9-4754-BB2A-D316197DBC35}" type="datetimeFigureOut">
              <a:rPr lang="sr-Latn-CS" smtClean="0"/>
              <a:pPr/>
              <a:t>6.6.2017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23E0-A7DA-489F-98BE-D89D5789999E}" type="slidenum">
              <a:rPr lang="hr-HR" smtClean="0"/>
              <a:pPr/>
              <a:t>‹Nr.›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286380" y="214290"/>
            <a:ext cx="3612399" cy="819497"/>
          </a:xfrm>
          <a:prstGeom prst="wedgeRoundRectCallout">
            <a:avLst>
              <a:gd name="adj1" fmla="val 9453"/>
              <a:gd name="adj2" fmla="val 12097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Hey </a:t>
            </a:r>
            <a:r>
              <a:rPr lang="en-US" dirty="0" err="1" smtClean="0"/>
              <a:t>Brokky</a:t>
            </a:r>
            <a:r>
              <a:rPr lang="en-US" dirty="0" smtClean="0"/>
              <a:t>! </a:t>
            </a:r>
          </a:p>
          <a:p>
            <a:pPr algn="ctr"/>
            <a:r>
              <a:rPr lang="en-US" dirty="0" err="1" smtClean="0"/>
              <a:t>Bist</a:t>
            </a:r>
            <a:r>
              <a:rPr lang="en-US" dirty="0" smtClean="0"/>
              <a:t> du </a:t>
            </a:r>
            <a:r>
              <a:rPr lang="en-US" dirty="0" err="1" smtClean="0"/>
              <a:t>schon</a:t>
            </a:r>
            <a:r>
              <a:rPr lang="en-US" dirty="0" smtClean="0"/>
              <a:t> </a:t>
            </a:r>
            <a:r>
              <a:rPr lang="en-US" dirty="0" err="1" smtClean="0"/>
              <a:t>wieder</a:t>
            </a:r>
            <a:r>
              <a:rPr lang="en-US" dirty="0" smtClean="0"/>
              <a:t> </a:t>
            </a:r>
            <a:r>
              <a:rPr lang="en-US" dirty="0" err="1" smtClean="0"/>
              <a:t>traurig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714348" y="428604"/>
            <a:ext cx="3612399" cy="819497"/>
          </a:xfrm>
          <a:prstGeom prst="wedgeRoundRectCallout">
            <a:avLst>
              <a:gd name="adj1" fmla="val -39365"/>
              <a:gd name="adj2" fmla="val 11698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Hey </a:t>
            </a:r>
            <a:r>
              <a:rPr lang="en-US" dirty="0" err="1" smtClean="0"/>
              <a:t>Korny</a:t>
            </a:r>
            <a:r>
              <a:rPr lang="en-US" dirty="0" smtClean="0"/>
              <a:t>! </a:t>
            </a:r>
          </a:p>
          <a:p>
            <a:pPr algn="ctr"/>
            <a:r>
              <a:rPr lang="en-US" dirty="0" smtClean="0"/>
              <a:t>Lass </a:t>
            </a:r>
            <a:r>
              <a:rPr lang="en-US" dirty="0" err="1" smtClean="0"/>
              <a:t>mich</a:t>
            </a:r>
            <a:r>
              <a:rPr lang="en-US" dirty="0" smtClean="0"/>
              <a:t> in </a:t>
            </a:r>
            <a:r>
              <a:rPr lang="en-US" dirty="0" err="1" smtClean="0"/>
              <a:t>Ruhe</a:t>
            </a:r>
            <a:r>
              <a:rPr lang="en-US" dirty="0" smtClean="0"/>
              <a:t>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214942" y="214290"/>
            <a:ext cx="3612399" cy="819497"/>
          </a:xfrm>
          <a:prstGeom prst="wedgeRoundRectCallout">
            <a:avLst>
              <a:gd name="adj1" fmla="val 9754"/>
              <a:gd name="adj2" fmla="val 113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wütend</a:t>
            </a:r>
            <a:r>
              <a:rPr lang="en-US" dirty="0" smtClean="0"/>
              <a:t>! </a:t>
            </a:r>
            <a:br>
              <a:rPr lang="en-US" dirty="0" smtClean="0"/>
            </a:b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möchte</a:t>
            </a:r>
            <a:r>
              <a:rPr lang="en-US" dirty="0" smtClean="0"/>
              <a:t> </a:t>
            </a:r>
            <a:r>
              <a:rPr lang="en-US" dirty="0" err="1" smtClean="0"/>
              <a:t>dich</a:t>
            </a:r>
            <a:r>
              <a:rPr lang="en-US" dirty="0" smtClean="0"/>
              <a:t> </a:t>
            </a:r>
            <a:r>
              <a:rPr lang="en-US" dirty="0" err="1" smtClean="0"/>
              <a:t>aufmuntern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428604"/>
            <a:ext cx="3612399" cy="819497"/>
          </a:xfrm>
          <a:prstGeom prst="wedgeRoundRectCallout">
            <a:avLst>
              <a:gd name="adj1" fmla="val -39365"/>
              <a:gd name="adj2" fmla="val 11698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Niemand</a:t>
            </a:r>
            <a:r>
              <a:rPr lang="en-US" dirty="0" smtClean="0"/>
              <a:t> </a:t>
            </a:r>
            <a:r>
              <a:rPr lang="en-US" dirty="0" err="1" smtClean="0"/>
              <a:t>kann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 </a:t>
            </a:r>
            <a:r>
              <a:rPr lang="en-US" dirty="0" err="1" smtClean="0"/>
              <a:t>aufmuntern</a:t>
            </a:r>
            <a:r>
              <a:rPr lang="en-US" dirty="0" smtClean="0"/>
              <a:t>! </a:t>
            </a:r>
            <a:r>
              <a:rPr lang="en-US" dirty="0" err="1" smtClean="0"/>
              <a:t>Ich</a:t>
            </a:r>
            <a:r>
              <a:rPr lang="en-US" dirty="0" smtClean="0"/>
              <a:t> bin </a:t>
            </a:r>
            <a:r>
              <a:rPr lang="en-US" dirty="0" err="1" smtClean="0"/>
              <a:t>nur</a:t>
            </a:r>
            <a:r>
              <a:rPr lang="en-US" dirty="0" smtClean="0"/>
              <a:t> </a:t>
            </a:r>
            <a:r>
              <a:rPr lang="en-US" dirty="0" err="1" smtClean="0"/>
              <a:t>ein</a:t>
            </a:r>
            <a:r>
              <a:rPr lang="en-US" dirty="0" smtClean="0"/>
              <a:t> </a:t>
            </a:r>
            <a:r>
              <a:rPr lang="en-US" dirty="0" err="1" smtClean="0"/>
              <a:t>trauriger</a:t>
            </a:r>
            <a:r>
              <a:rPr lang="en-US" dirty="0" smtClean="0"/>
              <a:t> </a:t>
            </a:r>
            <a:r>
              <a:rPr lang="en-US" dirty="0" err="1" smtClean="0"/>
              <a:t>Brokkoli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214942" y="214290"/>
            <a:ext cx="3612399" cy="819497"/>
          </a:xfrm>
          <a:prstGeom prst="wedgeRoundRectCallout">
            <a:avLst>
              <a:gd name="adj1" fmla="val 9754"/>
              <a:gd name="adj2" fmla="val 113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warum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err="1" smtClean="0"/>
              <a:t>Warum</a:t>
            </a:r>
            <a:r>
              <a:rPr lang="en-US" dirty="0" smtClean="0"/>
              <a:t> </a:t>
            </a:r>
            <a:r>
              <a:rPr lang="en-US" dirty="0" err="1" smtClean="0"/>
              <a:t>bist</a:t>
            </a:r>
            <a:r>
              <a:rPr lang="en-US" dirty="0" smtClean="0"/>
              <a:t> du </a:t>
            </a:r>
            <a:r>
              <a:rPr lang="en-US" dirty="0" err="1" smtClean="0"/>
              <a:t>traurig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428605"/>
            <a:ext cx="3612399" cy="642942"/>
          </a:xfrm>
          <a:prstGeom prst="wedgeRoundRectCallout">
            <a:avLst>
              <a:gd name="adj1" fmla="val -39365"/>
              <a:gd name="adj2" fmla="val 11698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de-DE" dirty="0" smtClean="0"/>
              <a:t>Möchtest du es wirklich wissen</a:t>
            </a:r>
            <a:r>
              <a:rPr lang="en-US" dirty="0" smtClean="0"/>
              <a:t>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214942" y="214290"/>
            <a:ext cx="3612399" cy="1000132"/>
          </a:xfrm>
          <a:prstGeom prst="wedgeRoundRectCallout">
            <a:avLst>
              <a:gd name="adj1" fmla="val 9754"/>
              <a:gd name="adj2" fmla="val 113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Ja</a:t>
            </a:r>
            <a:r>
              <a:rPr lang="en-US" dirty="0" smtClean="0"/>
              <a:t>!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möchte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wissen</a:t>
            </a:r>
            <a:r>
              <a:rPr lang="en-US" dirty="0" smtClean="0"/>
              <a:t>! </a:t>
            </a:r>
            <a:br>
              <a:rPr lang="en-US" dirty="0" smtClean="0"/>
            </a:br>
            <a:r>
              <a:rPr lang="en-US" dirty="0" smtClean="0"/>
              <a:t>Du </a:t>
            </a:r>
            <a:r>
              <a:rPr lang="en-US" dirty="0" err="1" smtClean="0"/>
              <a:t>bist</a:t>
            </a:r>
            <a:r>
              <a:rPr lang="en-US" dirty="0" smtClean="0"/>
              <a:t> </a:t>
            </a:r>
            <a:r>
              <a:rPr lang="en-US" dirty="0" err="1" smtClean="0"/>
              <a:t>mein</a:t>
            </a:r>
            <a:r>
              <a:rPr lang="en-US" dirty="0" smtClean="0"/>
              <a:t> Freund </a:t>
            </a:r>
            <a:br>
              <a:rPr lang="en-US" dirty="0" smtClean="0"/>
            </a:br>
            <a:r>
              <a:rPr lang="en-US" dirty="0" smtClean="0"/>
              <a:t>und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möchte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wissen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9" y="428604"/>
            <a:ext cx="3571900" cy="928694"/>
          </a:xfrm>
          <a:prstGeom prst="wedgeRoundRectCallout">
            <a:avLst>
              <a:gd name="adj1" fmla="val -39365"/>
              <a:gd name="adj2" fmla="val 11698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O.k.! </a:t>
            </a:r>
            <a:r>
              <a:rPr lang="en-US" dirty="0" err="1" smtClean="0"/>
              <a:t>Ich</a:t>
            </a:r>
            <a:r>
              <a:rPr lang="en-US" dirty="0" smtClean="0"/>
              <a:t> sag´ </a:t>
            </a:r>
            <a:r>
              <a:rPr lang="en-US" dirty="0" err="1" smtClean="0"/>
              <a:t>es</a:t>
            </a:r>
            <a:r>
              <a:rPr lang="en-US" dirty="0" smtClean="0"/>
              <a:t> dir! </a:t>
            </a:r>
            <a:br>
              <a:rPr lang="en-US" dirty="0" smtClean="0"/>
            </a:br>
            <a:r>
              <a:rPr lang="en-US" dirty="0" smtClean="0"/>
              <a:t>Kinder </a:t>
            </a:r>
            <a:r>
              <a:rPr lang="en-US" dirty="0" err="1" smtClean="0"/>
              <a:t>mögen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Niemand</a:t>
            </a:r>
            <a:r>
              <a:rPr lang="en-US" dirty="0" smtClean="0"/>
              <a:t> </a:t>
            </a:r>
            <a:r>
              <a:rPr lang="en-US" dirty="0" err="1" smtClean="0"/>
              <a:t>liebt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286513" y="214291"/>
            <a:ext cx="2143140" cy="642941"/>
          </a:xfrm>
          <a:prstGeom prst="wedgeRoundRectCallout">
            <a:avLst>
              <a:gd name="adj1" fmla="val 9754"/>
              <a:gd name="adj2" fmla="val 113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Was?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0"/>
            <a:ext cx="3643338" cy="150017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Ja</a:t>
            </a:r>
            <a:r>
              <a:rPr lang="en-US" dirty="0" smtClean="0"/>
              <a:t>! </a:t>
            </a:r>
            <a:r>
              <a:rPr lang="en-US" dirty="0" err="1" smtClean="0"/>
              <a:t>Ich</a:t>
            </a:r>
            <a:r>
              <a:rPr lang="en-US" dirty="0" smtClean="0"/>
              <a:t> bin so </a:t>
            </a:r>
            <a:r>
              <a:rPr lang="en-US" dirty="0" err="1" smtClean="0"/>
              <a:t>gesund</a:t>
            </a:r>
            <a:r>
              <a:rPr lang="en-US" dirty="0" smtClean="0"/>
              <a:t>, </a:t>
            </a:r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kein</a:t>
            </a:r>
            <a:r>
              <a:rPr lang="en-US" dirty="0" smtClean="0"/>
              <a:t> Kind mag </a:t>
            </a:r>
            <a:r>
              <a:rPr lang="en-US" dirty="0" err="1" smtClean="0"/>
              <a:t>mich</a:t>
            </a:r>
            <a:r>
              <a:rPr lang="en-US" dirty="0" smtClean="0"/>
              <a:t>!  </a:t>
            </a:r>
            <a:r>
              <a:rPr lang="en-US" dirty="0" err="1" smtClean="0"/>
              <a:t>Keiner</a:t>
            </a:r>
            <a:r>
              <a:rPr lang="en-US" dirty="0" smtClean="0"/>
              <a:t> hat </a:t>
            </a:r>
            <a:r>
              <a:rPr lang="en-US" dirty="0" err="1" smtClean="0"/>
              <a:t>mich</a:t>
            </a:r>
            <a:r>
              <a:rPr lang="en-US" dirty="0"/>
              <a:t> </a:t>
            </a:r>
            <a:r>
              <a:rPr lang="en-US" dirty="0" err="1" smtClean="0"/>
              <a:t>lieb</a:t>
            </a:r>
            <a:r>
              <a:rPr lang="en-US" dirty="0" smtClean="0"/>
              <a:t>.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habe</a:t>
            </a:r>
            <a:r>
              <a:rPr lang="en-US" dirty="0" smtClean="0"/>
              <a:t>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nette</a:t>
            </a:r>
            <a:r>
              <a:rPr lang="en-US" dirty="0" smtClean="0"/>
              <a:t> </a:t>
            </a:r>
            <a:r>
              <a:rPr lang="en-US" dirty="0" err="1" smtClean="0"/>
              <a:t>grüne</a:t>
            </a:r>
            <a:r>
              <a:rPr lang="en-US" dirty="0" smtClean="0"/>
              <a:t> </a:t>
            </a:r>
            <a:r>
              <a:rPr lang="en-US" dirty="0" err="1" smtClean="0"/>
              <a:t>Farbe</a:t>
            </a:r>
            <a:r>
              <a:rPr lang="en-US" dirty="0" smtClean="0"/>
              <a:t>, </a:t>
            </a:r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einmal</a:t>
            </a:r>
            <a:r>
              <a:rPr lang="en-US" dirty="0" smtClean="0"/>
              <a:t> das </a:t>
            </a:r>
            <a:r>
              <a:rPr lang="en-US" dirty="0" err="1" smtClean="0"/>
              <a:t>nützt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500430" y="1785926"/>
            <a:ext cx="2786082" cy="1000132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Brokky</a:t>
            </a:r>
            <a:r>
              <a:rPr lang="en-US" dirty="0" smtClean="0"/>
              <a:t>, du </a:t>
            </a:r>
            <a:r>
              <a:rPr lang="en-US" dirty="0" err="1" smtClean="0"/>
              <a:t>denkst</a:t>
            </a:r>
            <a:r>
              <a:rPr lang="en-US" dirty="0" smtClean="0"/>
              <a:t> </a:t>
            </a:r>
            <a:r>
              <a:rPr lang="en-US" dirty="0" err="1" smtClean="0"/>
              <a:t>falsch</a:t>
            </a:r>
            <a:r>
              <a:rPr lang="en-US" dirty="0" smtClean="0"/>
              <a:t>.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sind</a:t>
            </a:r>
            <a:r>
              <a:rPr lang="en-US" dirty="0" smtClean="0"/>
              <a:t> </a:t>
            </a:r>
            <a:r>
              <a:rPr lang="en-US" dirty="0" err="1" smtClean="0"/>
              <a:t>deine</a:t>
            </a:r>
            <a:r>
              <a:rPr lang="en-US" dirty="0" smtClean="0"/>
              <a:t> </a:t>
            </a:r>
            <a:r>
              <a:rPr lang="en-US" dirty="0" err="1" smtClean="0"/>
              <a:t>Freunde</a:t>
            </a:r>
            <a:r>
              <a:rPr lang="en-US" dirty="0" smtClean="0"/>
              <a:t> und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lieben</a:t>
            </a:r>
            <a:r>
              <a:rPr lang="en-US" dirty="0" smtClean="0"/>
              <a:t> </a:t>
            </a:r>
            <a:r>
              <a:rPr lang="en-US" dirty="0" err="1" smtClean="0"/>
              <a:t>dich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7572396" y="928670"/>
            <a:ext cx="1143008" cy="428628"/>
          </a:xfrm>
          <a:prstGeom prst="wedgeRoundRectCallout">
            <a:avLst>
              <a:gd name="adj1" fmla="val 9754"/>
              <a:gd name="adj2" fmla="val 113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Warum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285728"/>
            <a:ext cx="3643338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Es </a:t>
            </a:r>
            <a:r>
              <a:rPr lang="en-US" dirty="0" err="1" smtClean="0"/>
              <a:t>ist</a:t>
            </a:r>
            <a:r>
              <a:rPr lang="en-US" dirty="0" smtClean="0"/>
              <a:t> so </a:t>
            </a:r>
            <a:r>
              <a:rPr lang="en-US" dirty="0" err="1" smtClean="0"/>
              <a:t>ungerecht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Kinder </a:t>
            </a:r>
            <a:r>
              <a:rPr lang="en-US" dirty="0" err="1" smtClean="0"/>
              <a:t>mögen</a:t>
            </a:r>
            <a:r>
              <a:rPr lang="en-US" dirty="0" smtClean="0"/>
              <a:t> fast </a:t>
            </a:r>
            <a:r>
              <a:rPr lang="en-US" dirty="0" err="1" smtClean="0"/>
              <a:t>jede</a:t>
            </a:r>
            <a:r>
              <a:rPr lang="en-US" dirty="0" smtClean="0"/>
              <a:t> </a:t>
            </a:r>
            <a:r>
              <a:rPr lang="en-US" dirty="0" err="1" smtClean="0"/>
              <a:t>Pflanze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Aber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mögen</a:t>
            </a:r>
            <a:r>
              <a:rPr lang="en-US" dirty="0" smtClean="0"/>
              <a:t> </a:t>
            </a:r>
            <a:r>
              <a:rPr lang="en-US" dirty="0" err="1" smtClean="0"/>
              <a:t>keinen</a:t>
            </a:r>
            <a:r>
              <a:rPr lang="en-US" dirty="0" smtClean="0"/>
              <a:t> </a:t>
            </a:r>
            <a:r>
              <a:rPr lang="en-US" dirty="0" err="1" smtClean="0"/>
              <a:t>Brokkoli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500430" y="1500174"/>
            <a:ext cx="2786082" cy="128588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werden</a:t>
            </a:r>
            <a:r>
              <a:rPr lang="en-US" dirty="0" smtClean="0"/>
              <a:t> die Kinder </a:t>
            </a:r>
            <a:r>
              <a:rPr lang="en-US" dirty="0" err="1" smtClean="0"/>
              <a:t>fragen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Kinder, </a:t>
            </a:r>
            <a:r>
              <a:rPr lang="en-US" dirty="0" err="1" smtClean="0"/>
              <a:t>mögt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Brokkoli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7143768" y="428604"/>
            <a:ext cx="1857388" cy="928694"/>
          </a:xfrm>
          <a:prstGeom prst="wedgeRoundRectCallout">
            <a:avLst>
              <a:gd name="adj1" fmla="val -28927"/>
              <a:gd name="adj2" fmla="val 6845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Warum</a:t>
            </a:r>
            <a:r>
              <a:rPr lang="en-US" dirty="0" smtClean="0"/>
              <a:t>? </a:t>
            </a:r>
            <a:r>
              <a:rPr lang="en-US" dirty="0" err="1" smtClean="0"/>
              <a:t>Denkst</a:t>
            </a:r>
            <a:r>
              <a:rPr lang="en-US" dirty="0" smtClean="0"/>
              <a:t> du, das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ungerecht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285728"/>
            <a:ext cx="3643338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Ich</a:t>
            </a:r>
            <a:r>
              <a:rPr lang="en-US" dirty="0" smtClean="0"/>
              <a:t> bin </a:t>
            </a:r>
            <a:r>
              <a:rPr lang="en-US" dirty="0" err="1" smtClean="0"/>
              <a:t>wirklich</a:t>
            </a:r>
            <a:r>
              <a:rPr lang="en-US" dirty="0" smtClean="0"/>
              <a:t>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nettes</a:t>
            </a:r>
            <a:r>
              <a:rPr lang="en-US" dirty="0" smtClean="0"/>
              <a:t> </a:t>
            </a:r>
            <a:r>
              <a:rPr lang="en-US" dirty="0" err="1" smtClean="0"/>
              <a:t>Gemüse</a:t>
            </a:r>
            <a:r>
              <a:rPr lang="en-US" dirty="0" smtClean="0"/>
              <a:t>! Aber </a:t>
            </a:r>
            <a:r>
              <a:rPr lang="en-US" dirty="0" err="1"/>
              <a:t>w</a:t>
            </a:r>
            <a:r>
              <a:rPr lang="en-US" dirty="0" err="1" smtClean="0"/>
              <a:t>enn</a:t>
            </a:r>
            <a:r>
              <a:rPr lang="en-US" dirty="0" smtClean="0"/>
              <a:t> Kinder von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hören</a:t>
            </a:r>
            <a:r>
              <a:rPr lang="en-US" dirty="0" smtClean="0"/>
              <a:t>, </a:t>
            </a:r>
            <a:r>
              <a:rPr lang="en-US" dirty="0" err="1" smtClean="0"/>
              <a:t>laufen</a:t>
            </a:r>
            <a:r>
              <a:rPr lang="en-US" dirty="0" smtClean="0"/>
              <a:t>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weg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500430" y="1500174"/>
            <a:ext cx="2786082" cy="128588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jede</a:t>
            </a:r>
            <a:r>
              <a:rPr lang="en-US" dirty="0" smtClean="0"/>
              <a:t> </a:t>
            </a:r>
            <a:r>
              <a:rPr lang="en-US" dirty="0" err="1" smtClean="0"/>
              <a:t>Pflanze</a:t>
            </a:r>
            <a:r>
              <a:rPr lang="en-US" dirty="0" smtClean="0"/>
              <a:t> hat </a:t>
            </a:r>
            <a:r>
              <a:rPr lang="en-US" dirty="0" err="1" smtClean="0"/>
              <a:t>etwas</a:t>
            </a:r>
            <a:r>
              <a:rPr lang="en-US" dirty="0" smtClean="0"/>
              <a:t>, das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ärgert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7143768" y="428604"/>
            <a:ext cx="1857388" cy="928694"/>
          </a:xfrm>
          <a:prstGeom prst="wedgeRoundRectCallout">
            <a:avLst>
              <a:gd name="adj1" fmla="val -28927"/>
              <a:gd name="adj2" fmla="val 6845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Brokky</a:t>
            </a:r>
            <a:r>
              <a:rPr lang="en-US" dirty="0" smtClean="0"/>
              <a:t>, Du </a:t>
            </a:r>
            <a:r>
              <a:rPr lang="en-US" dirty="0" err="1" smtClean="0"/>
              <a:t>bist</a:t>
            </a:r>
            <a:r>
              <a:rPr lang="en-US" dirty="0" smtClean="0"/>
              <a:t> </a:t>
            </a:r>
            <a:r>
              <a:rPr lang="en-US" dirty="0" err="1" smtClean="0"/>
              <a:t>traurig</a:t>
            </a:r>
            <a:r>
              <a:rPr lang="en-US" dirty="0" smtClean="0"/>
              <a:t>, </a:t>
            </a:r>
            <a:r>
              <a:rPr lang="en-US" dirty="0" err="1" smtClean="0"/>
              <a:t>aber</a:t>
            </a:r>
            <a:r>
              <a:rPr lang="en-US" dirty="0" smtClean="0"/>
              <a:t> das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richtig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4282" y="214290"/>
            <a:ext cx="3643338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Wirklich</a:t>
            </a:r>
            <a:r>
              <a:rPr lang="en-US" dirty="0" smtClean="0"/>
              <a:t>, Tommy! Kinder </a:t>
            </a:r>
            <a:r>
              <a:rPr lang="en-US" dirty="0" err="1" smtClean="0"/>
              <a:t>mögen</a:t>
            </a:r>
            <a:r>
              <a:rPr lang="en-US" dirty="0" smtClean="0"/>
              <a:t> </a:t>
            </a:r>
            <a:r>
              <a:rPr lang="en-US" dirty="0" err="1" smtClean="0"/>
              <a:t>eben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dir</a:t>
            </a:r>
            <a:r>
              <a:rPr lang="en-US" dirty="0" smtClean="0"/>
              <a:t> </a:t>
            </a:r>
            <a:r>
              <a:rPr lang="en-US" dirty="0" err="1" smtClean="0"/>
              <a:t>spielen</a:t>
            </a:r>
            <a:r>
              <a:rPr lang="en-US" dirty="0" smtClean="0"/>
              <a:t>! </a:t>
            </a:r>
            <a:br>
              <a:rPr lang="en-US" dirty="0" smtClean="0"/>
            </a:br>
            <a:r>
              <a:rPr lang="en-US" dirty="0" err="1" smtClean="0"/>
              <a:t>Jeder</a:t>
            </a:r>
            <a:r>
              <a:rPr lang="en-US" dirty="0" smtClean="0"/>
              <a:t> </a:t>
            </a:r>
            <a:r>
              <a:rPr lang="en-US" dirty="0" err="1" smtClean="0"/>
              <a:t>mag</a:t>
            </a:r>
            <a:r>
              <a:rPr lang="en-US" dirty="0" smtClean="0"/>
              <a:t> </a:t>
            </a:r>
            <a:r>
              <a:rPr lang="en-US" dirty="0" err="1" smtClean="0"/>
              <a:t>dich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500430" y="1357298"/>
            <a:ext cx="3000396" cy="164307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Ja, </a:t>
            </a:r>
            <a:r>
              <a:rPr lang="en-US" dirty="0" err="1" smtClean="0"/>
              <a:t>stimmt</a:t>
            </a:r>
            <a:r>
              <a:rPr lang="en-US" dirty="0" smtClean="0"/>
              <a:t>! </a:t>
            </a:r>
            <a:r>
              <a:rPr lang="en-US" dirty="0" err="1"/>
              <a:t>M</a:t>
            </a:r>
            <a:r>
              <a:rPr lang="en-US" dirty="0" err="1" smtClean="0"/>
              <a:t>anchmal</a:t>
            </a:r>
            <a:r>
              <a:rPr lang="en-US" dirty="0" smtClean="0"/>
              <a:t> </a:t>
            </a:r>
            <a:r>
              <a:rPr lang="en-US" dirty="0" err="1" smtClean="0"/>
              <a:t>möchten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 Kinder </a:t>
            </a:r>
            <a:r>
              <a:rPr lang="en-US" dirty="0" err="1" smtClean="0"/>
              <a:t>sogar</a:t>
            </a:r>
            <a:r>
              <a:rPr lang="en-US" dirty="0" smtClean="0"/>
              <a:t> in den </a:t>
            </a:r>
            <a:r>
              <a:rPr lang="en-US" dirty="0" err="1" smtClean="0"/>
              <a:t>Himmel</a:t>
            </a:r>
            <a:r>
              <a:rPr lang="en-US" dirty="0" smtClean="0"/>
              <a:t> </a:t>
            </a:r>
            <a:r>
              <a:rPr lang="en-US" dirty="0" err="1" smtClean="0"/>
              <a:t>werfen</a:t>
            </a:r>
            <a:r>
              <a:rPr lang="en-US" dirty="0" smtClean="0"/>
              <a:t>. Aber </a:t>
            </a:r>
            <a:r>
              <a:rPr lang="en-US" dirty="0" err="1" smtClean="0"/>
              <a:t>wenn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herunterfalle</a:t>
            </a:r>
            <a:r>
              <a:rPr lang="en-US" dirty="0" smtClean="0"/>
              <a:t>, </a:t>
            </a:r>
            <a:r>
              <a:rPr lang="en-US" dirty="0" err="1" smtClean="0"/>
              <a:t>ist</a:t>
            </a:r>
            <a:r>
              <a:rPr lang="en-US" dirty="0" smtClean="0"/>
              <a:t> das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smtClean="0"/>
              <a:t>so gut …</a:t>
            </a:r>
            <a:r>
              <a:rPr lang="en-US" smtClean="0">
                <a:solidFill>
                  <a:srgbClr val="FFC000"/>
                </a:solidFill>
              </a:rPr>
              <a:t> 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7286644" y="785794"/>
            <a:ext cx="1835946" cy="642942"/>
          </a:xfrm>
          <a:prstGeom prst="wedgeRoundRectCallout">
            <a:avLst>
              <a:gd name="adj1" fmla="val -28927"/>
              <a:gd name="adj2" fmla="val 6845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Nein, das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traurig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57158" y="0"/>
            <a:ext cx="4000528" cy="150017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Was </a:t>
            </a:r>
            <a:r>
              <a:rPr lang="en-US" dirty="0" err="1" smtClean="0"/>
              <a:t>heißt</a:t>
            </a:r>
            <a:r>
              <a:rPr lang="en-US" dirty="0" smtClean="0"/>
              <a:t> “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richtig</a:t>
            </a:r>
            <a:r>
              <a:rPr lang="en-US" dirty="0" smtClean="0"/>
              <a:t>”?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ungerecht</a:t>
            </a:r>
            <a:r>
              <a:rPr lang="en-US" dirty="0" smtClean="0"/>
              <a:t>. Kinder </a:t>
            </a:r>
            <a:r>
              <a:rPr lang="en-US" dirty="0" err="1" smtClean="0"/>
              <a:t>mögen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. Dich </a:t>
            </a:r>
            <a:r>
              <a:rPr lang="en-US" dirty="0" err="1" smtClean="0"/>
              <a:t>lieben</a:t>
            </a:r>
            <a:r>
              <a:rPr lang="en-US" dirty="0" smtClean="0"/>
              <a:t> </a:t>
            </a:r>
            <a:r>
              <a:rPr lang="en-US" dirty="0" err="1" smtClean="0"/>
              <a:t>sie</a:t>
            </a:r>
            <a:r>
              <a:rPr lang="en-US" dirty="0" smtClean="0"/>
              <a:t>, </a:t>
            </a:r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werfen</a:t>
            </a:r>
            <a:r>
              <a:rPr lang="en-US" dirty="0" smtClean="0"/>
              <a:t> dich </a:t>
            </a:r>
            <a:r>
              <a:rPr lang="en-US" dirty="0" err="1" smtClean="0"/>
              <a:t>auch</a:t>
            </a:r>
            <a:r>
              <a:rPr lang="en-US" dirty="0" smtClean="0"/>
              <a:t> und </a:t>
            </a:r>
            <a:r>
              <a:rPr lang="en-US" dirty="0" err="1" smtClean="0"/>
              <a:t>wenn</a:t>
            </a:r>
            <a:r>
              <a:rPr lang="en-US" dirty="0" smtClean="0"/>
              <a:t> du </a:t>
            </a:r>
            <a:r>
              <a:rPr lang="en-US" dirty="0" err="1" smtClean="0"/>
              <a:t>runterfällst</a:t>
            </a:r>
            <a:r>
              <a:rPr lang="en-US" dirty="0" smtClean="0"/>
              <a:t>, </a:t>
            </a:r>
            <a:r>
              <a:rPr lang="en-US" dirty="0" err="1" smtClean="0"/>
              <a:t>dann</a:t>
            </a:r>
            <a:r>
              <a:rPr lang="en-US" dirty="0" smtClean="0"/>
              <a:t>…!! Oh,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 so </a:t>
            </a:r>
            <a:r>
              <a:rPr lang="en-US" dirty="0" err="1" smtClean="0"/>
              <a:t>traurig</a:t>
            </a:r>
            <a:r>
              <a:rPr lang="en-US" dirty="0" smtClean="0"/>
              <a:t>!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275856" y="1500174"/>
            <a:ext cx="3010656" cy="128588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Wenn</a:t>
            </a:r>
            <a:r>
              <a:rPr lang="en-US" dirty="0" smtClean="0"/>
              <a:t> </a:t>
            </a:r>
            <a:r>
              <a:rPr lang="en-US" dirty="0" err="1" smtClean="0"/>
              <a:t>mich</a:t>
            </a:r>
            <a:r>
              <a:rPr lang="en-US" dirty="0" smtClean="0"/>
              <a:t> </a:t>
            </a:r>
            <a:r>
              <a:rPr lang="en-US" dirty="0" err="1" smtClean="0"/>
              <a:t>jemand</a:t>
            </a:r>
            <a:r>
              <a:rPr lang="en-US" dirty="0" smtClean="0"/>
              <a:t> </a:t>
            </a:r>
            <a:r>
              <a:rPr lang="en-US" dirty="0" err="1" smtClean="0"/>
              <a:t>drückt</a:t>
            </a:r>
            <a:r>
              <a:rPr lang="en-US" dirty="0" smtClean="0"/>
              <a:t>, </a:t>
            </a:r>
            <a:r>
              <a:rPr lang="en-US" dirty="0" err="1" smtClean="0"/>
              <a:t>ist</a:t>
            </a:r>
            <a:r>
              <a:rPr lang="en-US" dirty="0" smtClean="0"/>
              <a:t> das </a:t>
            </a:r>
            <a:r>
              <a:rPr lang="en-US" dirty="0" err="1" smtClean="0"/>
              <a:t>auch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nett</a:t>
            </a:r>
            <a:r>
              <a:rPr lang="en-US" dirty="0" smtClean="0"/>
              <a:t>. </a:t>
            </a:r>
            <a:r>
              <a:rPr lang="en-US" dirty="0" err="1" smtClean="0"/>
              <a:t>Wenn</a:t>
            </a:r>
            <a:r>
              <a:rPr lang="en-US" dirty="0" smtClean="0"/>
              <a:t> dich </a:t>
            </a:r>
            <a:r>
              <a:rPr lang="en-US" dirty="0" err="1" smtClean="0"/>
              <a:t>jemand</a:t>
            </a:r>
            <a:r>
              <a:rPr lang="en-US" dirty="0" smtClean="0"/>
              <a:t> </a:t>
            </a:r>
            <a:r>
              <a:rPr lang="en-US" dirty="0" err="1" smtClean="0"/>
              <a:t>drückt</a:t>
            </a:r>
            <a:r>
              <a:rPr lang="en-US" dirty="0" smtClean="0"/>
              <a:t>, </a:t>
            </a:r>
            <a:r>
              <a:rPr lang="en-US" dirty="0" err="1" smtClean="0"/>
              <a:t>passiert</a:t>
            </a:r>
            <a:r>
              <a:rPr lang="en-US" dirty="0" smtClean="0"/>
              <a:t> </a:t>
            </a:r>
            <a:r>
              <a:rPr lang="en-US" dirty="0" err="1" smtClean="0"/>
              <a:t>nichts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357786" y="0"/>
            <a:ext cx="3786214" cy="1571612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Jede</a:t>
            </a:r>
            <a:r>
              <a:rPr lang="en-US" dirty="0" smtClean="0"/>
              <a:t>/r hat </a:t>
            </a:r>
            <a:r>
              <a:rPr lang="en-US" dirty="0" err="1" smtClean="0"/>
              <a:t>Erfahrung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/>
              <a:t> </a:t>
            </a:r>
            <a:r>
              <a:rPr lang="en-US" dirty="0" err="1" smtClean="0"/>
              <a:t>gemacht</a:t>
            </a:r>
            <a:r>
              <a:rPr lang="en-US" dirty="0" smtClean="0"/>
              <a:t>. Ja,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müssen</a:t>
            </a:r>
            <a:r>
              <a:rPr lang="en-US" dirty="0" smtClean="0"/>
              <a:t> das </a:t>
            </a:r>
            <a:r>
              <a:rPr lang="en-US" dirty="0" err="1" smtClean="0"/>
              <a:t>Unrecht</a:t>
            </a:r>
            <a:r>
              <a:rPr lang="en-US" dirty="0" smtClean="0"/>
              <a:t> </a:t>
            </a:r>
            <a:r>
              <a:rPr lang="en-US" dirty="0" err="1" smtClean="0"/>
              <a:t>beseitigen</a:t>
            </a:r>
            <a:r>
              <a:rPr lang="en-US" dirty="0" smtClean="0"/>
              <a:t>, </a:t>
            </a:r>
            <a:r>
              <a:rPr lang="en-US" dirty="0" err="1" smtClean="0"/>
              <a:t>aber</a:t>
            </a:r>
            <a:r>
              <a:rPr lang="en-US" dirty="0" smtClean="0"/>
              <a:t> </a:t>
            </a:r>
            <a:r>
              <a:rPr lang="en-US" dirty="0" err="1" smtClean="0"/>
              <a:t>wenn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schaffen</a:t>
            </a:r>
            <a:r>
              <a:rPr lang="en-US" dirty="0" smtClean="0"/>
              <a:t>, </a:t>
            </a:r>
            <a:r>
              <a:rPr lang="en-US" dirty="0" err="1" smtClean="0"/>
              <a:t>müssen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damit</a:t>
            </a:r>
            <a:r>
              <a:rPr lang="en-US" dirty="0" smtClean="0"/>
              <a:t> </a:t>
            </a:r>
            <a:r>
              <a:rPr lang="en-US" dirty="0" err="1" smtClean="0"/>
              <a:t>leben</a:t>
            </a:r>
            <a:r>
              <a:rPr lang="en-US" dirty="0" smtClean="0"/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14348" y="285728"/>
            <a:ext cx="3643338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Wirklich</a:t>
            </a:r>
            <a:r>
              <a:rPr lang="en-US" dirty="0" smtClean="0"/>
              <a:t>?</a:t>
            </a:r>
          </a:p>
          <a:p>
            <a:pPr algn="ctr"/>
            <a:r>
              <a:rPr lang="en-US" dirty="0" smtClean="0"/>
              <a:t>Kinder, </a:t>
            </a:r>
            <a:r>
              <a:rPr lang="en-US" dirty="0" err="1" smtClean="0"/>
              <a:t>habt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jemals</a:t>
            </a:r>
            <a:r>
              <a:rPr lang="en-US" dirty="0" smtClean="0"/>
              <a:t> </a:t>
            </a:r>
            <a:r>
              <a:rPr lang="en-US" dirty="0" err="1" smtClean="0"/>
              <a:t>Erfahrungen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 smtClean="0"/>
              <a:t> </a:t>
            </a:r>
            <a:r>
              <a:rPr lang="en-US" dirty="0" err="1" smtClean="0"/>
              <a:t>gemacht</a:t>
            </a:r>
            <a:r>
              <a:rPr lang="en-US" dirty="0" smtClean="0"/>
              <a:t>? 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3269411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357554" y="1643050"/>
            <a:ext cx="2786082" cy="1785950"/>
          </a:xfrm>
          <a:prstGeom prst="wedgeRoundRectCallout">
            <a:avLst>
              <a:gd name="adj1" fmla="val -28842"/>
              <a:gd name="adj2" fmla="val 6221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Hast du </a:t>
            </a:r>
            <a:r>
              <a:rPr lang="en-US" dirty="0" err="1" smtClean="0"/>
              <a:t>auch</a:t>
            </a:r>
            <a:r>
              <a:rPr lang="en-US" dirty="0" smtClean="0"/>
              <a:t> </a:t>
            </a:r>
            <a:r>
              <a:rPr lang="en-US" dirty="0" err="1" smtClean="0"/>
              <a:t>schon</a:t>
            </a:r>
            <a:r>
              <a:rPr lang="en-US" dirty="0" smtClean="0"/>
              <a:t> </a:t>
            </a:r>
            <a:r>
              <a:rPr lang="en-US" dirty="0" err="1" smtClean="0"/>
              <a:t>daran</a:t>
            </a:r>
            <a:r>
              <a:rPr lang="en-US" dirty="0" smtClean="0"/>
              <a:t> </a:t>
            </a:r>
            <a:r>
              <a:rPr lang="en-US" dirty="0" err="1" smtClean="0"/>
              <a:t>gedacht</a:t>
            </a:r>
            <a:r>
              <a:rPr lang="en-US" dirty="0" smtClean="0"/>
              <a:t>? </a:t>
            </a:r>
            <a:r>
              <a:rPr lang="en-US" dirty="0" err="1" smtClean="0"/>
              <a:t>Unglücklicherweise</a:t>
            </a:r>
            <a:r>
              <a:rPr lang="en-US" dirty="0" smtClean="0"/>
              <a:t> </a:t>
            </a:r>
            <a:r>
              <a:rPr lang="en-US" dirty="0" err="1" smtClean="0"/>
              <a:t>müssen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Unrecht</a:t>
            </a:r>
            <a:r>
              <a:rPr lang="en-US" dirty="0" smtClean="0"/>
              <a:t> </a:t>
            </a:r>
            <a:r>
              <a:rPr lang="en-US" dirty="0" err="1" smtClean="0"/>
              <a:t>leben</a:t>
            </a:r>
            <a:r>
              <a:rPr lang="en-US" dirty="0" smtClean="0"/>
              <a:t>, </a:t>
            </a:r>
            <a:r>
              <a:rPr lang="en-US" dirty="0" err="1" smtClean="0"/>
              <a:t>weil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ausrotten</a:t>
            </a:r>
            <a:r>
              <a:rPr lang="en-US" dirty="0" smtClean="0"/>
              <a:t> </a:t>
            </a:r>
            <a:r>
              <a:rPr lang="en-US" dirty="0" err="1" smtClean="0"/>
              <a:t>können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357818" y="0"/>
            <a:ext cx="3786182" cy="1857364"/>
          </a:xfrm>
          <a:prstGeom prst="wedgeRoundRectCallout">
            <a:avLst>
              <a:gd name="adj1" fmla="val 8785"/>
              <a:gd name="adj2" fmla="val 6863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Sogar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hatte</a:t>
            </a:r>
            <a:r>
              <a:rPr lang="en-US" dirty="0" smtClean="0"/>
              <a:t>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ganze</a:t>
            </a:r>
            <a:r>
              <a:rPr lang="en-US" dirty="0" smtClean="0"/>
              <a:t> </a:t>
            </a:r>
            <a:r>
              <a:rPr lang="en-US" dirty="0" err="1" smtClean="0"/>
              <a:t>Menge</a:t>
            </a:r>
            <a:r>
              <a:rPr lang="en-US" dirty="0" smtClean="0"/>
              <a:t> </a:t>
            </a:r>
            <a:r>
              <a:rPr lang="en-US" dirty="0" err="1" smtClean="0"/>
              <a:t>Erfahrungen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err="1" smtClean="0"/>
              <a:t>Weißt</a:t>
            </a:r>
            <a:r>
              <a:rPr lang="en-US" dirty="0" smtClean="0"/>
              <a:t> du, Menschen </a:t>
            </a:r>
            <a:r>
              <a:rPr lang="en-US" dirty="0" err="1" smtClean="0"/>
              <a:t>ziehen</a:t>
            </a:r>
            <a:r>
              <a:rPr lang="en-US" dirty="0" smtClean="0"/>
              <a:t> oft </a:t>
            </a:r>
            <a:r>
              <a:rPr lang="en-US" dirty="0" err="1" smtClean="0"/>
              <a:t>meine</a:t>
            </a:r>
            <a:r>
              <a:rPr lang="en-US" dirty="0" smtClean="0"/>
              <a:t> </a:t>
            </a:r>
            <a:r>
              <a:rPr lang="en-US" dirty="0" err="1" smtClean="0"/>
              <a:t>Blätter</a:t>
            </a:r>
            <a:r>
              <a:rPr lang="en-US" dirty="0" smtClean="0"/>
              <a:t> </a:t>
            </a:r>
            <a:r>
              <a:rPr lang="en-US" dirty="0" err="1" smtClean="0"/>
              <a:t>heraus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machen</a:t>
            </a:r>
            <a:r>
              <a:rPr lang="en-US" dirty="0" smtClean="0"/>
              <a:t> Popcorn </a:t>
            </a:r>
            <a:r>
              <a:rPr lang="en-US" dirty="0" err="1" smtClean="0"/>
              <a:t>aus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.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gerade</a:t>
            </a:r>
            <a:r>
              <a:rPr lang="en-US" dirty="0" smtClean="0"/>
              <a:t> </a:t>
            </a:r>
            <a:r>
              <a:rPr lang="en-US" dirty="0" err="1" smtClean="0"/>
              <a:t>lustig</a:t>
            </a:r>
            <a:r>
              <a:rPr lang="en-US" dirty="0" smtClean="0"/>
              <a:t>, </a:t>
            </a:r>
            <a:r>
              <a:rPr lang="en-US" dirty="0" err="1" smtClean="0"/>
              <a:t>kann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dir</a:t>
            </a:r>
            <a:r>
              <a:rPr lang="en-US" dirty="0" smtClean="0"/>
              <a:t> </a:t>
            </a:r>
            <a:r>
              <a:rPr lang="en-US" dirty="0" err="1" smtClean="0"/>
              <a:t>sagen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ccol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048662" cy="3409938"/>
          </a:xfrm>
          <a:prstGeom prst="rect">
            <a:avLst/>
          </a:prstGeom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643570" y="500042"/>
            <a:ext cx="3500430" cy="714404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Kinder, </a:t>
            </a:r>
            <a:r>
              <a:rPr lang="en-US" dirty="0" err="1" smtClean="0"/>
              <a:t>könnt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beschreiben</a:t>
            </a:r>
            <a:r>
              <a:rPr lang="en-US" dirty="0" smtClean="0"/>
              <a:t>, was </a:t>
            </a:r>
            <a:r>
              <a:rPr lang="en-US" dirty="0" err="1" smtClean="0"/>
              <a:t>Ungerechtigkeit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42910" y="0"/>
            <a:ext cx="3714776" cy="1500174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Kinder, </a:t>
            </a:r>
            <a:r>
              <a:rPr lang="en-US" dirty="0" err="1" smtClean="0"/>
              <a:t>glaubt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, </a:t>
            </a:r>
            <a:r>
              <a:rPr lang="en-US" dirty="0" err="1" smtClean="0"/>
              <a:t>dass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 smtClean="0"/>
              <a:t> </a:t>
            </a:r>
            <a:r>
              <a:rPr lang="en-US" dirty="0" err="1" smtClean="0"/>
              <a:t>etwas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, das </a:t>
            </a:r>
            <a:r>
              <a:rPr lang="en-US" dirty="0" err="1" smtClean="0"/>
              <a:t>immer</a:t>
            </a:r>
            <a:r>
              <a:rPr lang="en-US" dirty="0" smtClean="0"/>
              <a:t> </a:t>
            </a:r>
            <a:r>
              <a:rPr lang="en-US" dirty="0" err="1" smtClean="0"/>
              <a:t>dann</a:t>
            </a:r>
            <a:r>
              <a:rPr lang="en-US" dirty="0" smtClean="0"/>
              <a:t> </a:t>
            </a:r>
            <a:r>
              <a:rPr lang="en-US" dirty="0" err="1" smtClean="0"/>
              <a:t>passiert</a:t>
            </a:r>
            <a:r>
              <a:rPr lang="en-US" dirty="0" smtClean="0"/>
              <a:t>, </a:t>
            </a:r>
            <a:r>
              <a:rPr lang="en-US" dirty="0" err="1" smtClean="0"/>
              <a:t>wenn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schief</a:t>
            </a:r>
            <a:r>
              <a:rPr lang="en-US" dirty="0" smtClean="0"/>
              <a:t> </a:t>
            </a:r>
            <a:r>
              <a:rPr lang="en-US" dirty="0" err="1" smtClean="0"/>
              <a:t>läuft</a:t>
            </a:r>
            <a:r>
              <a:rPr lang="en-US" dirty="0" smtClean="0"/>
              <a:t>? 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428992" y="1714488"/>
            <a:ext cx="2286016" cy="1000132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Was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 smtClean="0"/>
              <a:t> </a:t>
            </a:r>
            <a:r>
              <a:rPr lang="en-US" dirty="0" err="1" smtClean="0"/>
              <a:t>dann</a:t>
            </a:r>
            <a:r>
              <a:rPr lang="en-US" dirty="0" smtClean="0"/>
              <a:t>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5" grpId="1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643570" y="500042"/>
            <a:ext cx="3500430" cy="714404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Wisst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, was </a:t>
            </a:r>
            <a:r>
              <a:rPr lang="en-US" dirty="0" err="1" smtClean="0"/>
              <a:t>aus</a:t>
            </a:r>
            <a:r>
              <a:rPr lang="en-US" dirty="0" smtClean="0"/>
              <a:t> </a:t>
            </a:r>
            <a:r>
              <a:rPr lang="en-US" dirty="0" err="1" smtClean="0"/>
              <a:t>dieser</a:t>
            </a:r>
            <a:r>
              <a:rPr lang="en-US" dirty="0" smtClean="0"/>
              <a:t> </a:t>
            </a:r>
            <a:r>
              <a:rPr lang="en-US" dirty="0" err="1" smtClean="0"/>
              <a:t>Pflanze</a:t>
            </a:r>
            <a:r>
              <a:rPr lang="en-US" dirty="0" smtClean="0"/>
              <a:t> </a:t>
            </a:r>
            <a:r>
              <a:rPr lang="en-US" dirty="0" err="1" smtClean="0"/>
              <a:t>gemacht</a:t>
            </a:r>
            <a:r>
              <a:rPr lang="en-US" dirty="0" smtClean="0"/>
              <a:t> </a:t>
            </a:r>
            <a:r>
              <a:rPr lang="en-US" dirty="0" err="1" smtClean="0"/>
              <a:t>wird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0" y="571480"/>
            <a:ext cx="3643338" cy="785818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Halli</a:t>
            </a:r>
            <a:r>
              <a:rPr lang="en-US" dirty="0" smtClean="0"/>
              <a:t>, hallo! Hey Kinder, </a:t>
            </a:r>
            <a:r>
              <a:rPr lang="en-US" dirty="0" err="1" smtClean="0"/>
              <a:t>wisst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err="1" smtClean="0"/>
              <a:t>wer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bin? 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pic>
        <p:nvPicPr>
          <p:cNvPr id="11" name="Picture 10" descr="whea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85850" y="1571612"/>
            <a:ext cx="4643470" cy="4745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643570" y="500042"/>
            <a:ext cx="3500430" cy="714404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Weißt</a:t>
            </a:r>
            <a:r>
              <a:rPr lang="en-US" dirty="0" smtClean="0"/>
              <a:t> du, </a:t>
            </a:r>
            <a:r>
              <a:rPr lang="en-US" dirty="0" err="1" smtClean="0"/>
              <a:t>dass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auch</a:t>
            </a:r>
            <a:r>
              <a:rPr lang="en-US" dirty="0" smtClean="0"/>
              <a:t> </a:t>
            </a:r>
            <a:r>
              <a:rPr lang="en-US" dirty="0" err="1" smtClean="0"/>
              <a:t>Maisbrot</a:t>
            </a:r>
            <a:r>
              <a:rPr lang="en-US" dirty="0" smtClean="0"/>
              <a:t> </a:t>
            </a:r>
            <a:r>
              <a:rPr lang="en-US" dirty="0" err="1" smtClean="0"/>
              <a:t>gibt</a:t>
            </a:r>
            <a:r>
              <a:rPr lang="en-US" dirty="0"/>
              <a:t>?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4282" y="0"/>
            <a:ext cx="3643338" cy="1357298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Ich</a:t>
            </a:r>
            <a:r>
              <a:rPr lang="en-US" dirty="0" smtClean="0"/>
              <a:t> bin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Pflanze</a:t>
            </a:r>
            <a:r>
              <a:rPr lang="en-US" dirty="0" smtClean="0"/>
              <a:t>, </a:t>
            </a:r>
            <a:r>
              <a:rPr lang="en-US" dirty="0" err="1" smtClean="0"/>
              <a:t>aus</a:t>
            </a:r>
            <a:r>
              <a:rPr lang="en-US" dirty="0" smtClean="0"/>
              <a:t> </a:t>
            </a:r>
            <a:r>
              <a:rPr lang="en-US" dirty="0" err="1" smtClean="0"/>
              <a:t>der</a:t>
            </a:r>
            <a:r>
              <a:rPr lang="en-US" dirty="0" smtClean="0"/>
              <a:t> du </a:t>
            </a:r>
            <a:r>
              <a:rPr lang="en-US" dirty="0" err="1" smtClean="0"/>
              <a:t>Mehl</a:t>
            </a:r>
            <a:r>
              <a:rPr lang="en-US" dirty="0" smtClean="0"/>
              <a:t> </a:t>
            </a:r>
            <a:r>
              <a:rPr lang="en-US" dirty="0" err="1" smtClean="0"/>
              <a:t>machen</a:t>
            </a:r>
            <a:r>
              <a:rPr lang="en-US" dirty="0" smtClean="0"/>
              <a:t> </a:t>
            </a:r>
            <a:r>
              <a:rPr lang="en-US" dirty="0" err="1" smtClean="0"/>
              <a:t>kannst</a:t>
            </a:r>
            <a:r>
              <a:rPr lang="en-US" dirty="0" smtClean="0"/>
              <a:t> und </a:t>
            </a:r>
            <a:r>
              <a:rPr lang="en-US" dirty="0" err="1" smtClean="0"/>
              <a:t>dann</a:t>
            </a:r>
            <a:r>
              <a:rPr lang="en-US" dirty="0" smtClean="0"/>
              <a:t> </a:t>
            </a:r>
            <a:r>
              <a:rPr lang="en-US" dirty="0" err="1" smtClean="0"/>
              <a:t>Brot</a:t>
            </a:r>
            <a:r>
              <a:rPr lang="en-US" dirty="0" smtClean="0"/>
              <a:t>.  Du </a:t>
            </a:r>
            <a:r>
              <a:rPr lang="en-US" dirty="0" err="1" smtClean="0"/>
              <a:t>isst</a:t>
            </a:r>
            <a:r>
              <a:rPr lang="en-US" dirty="0" smtClean="0"/>
              <a:t> </a:t>
            </a:r>
            <a:r>
              <a:rPr lang="en-US" dirty="0" err="1" smtClean="0"/>
              <a:t>Brot</a:t>
            </a:r>
            <a:r>
              <a:rPr lang="en-US" dirty="0" smtClean="0"/>
              <a:t> </a:t>
            </a:r>
            <a:r>
              <a:rPr lang="en-US" dirty="0" err="1" smtClean="0"/>
              <a:t>wahrscheinlich</a:t>
            </a:r>
            <a:r>
              <a:rPr lang="en-US" dirty="0" smtClean="0"/>
              <a:t> </a:t>
            </a:r>
            <a:r>
              <a:rPr lang="en-US" dirty="0" err="1" smtClean="0"/>
              <a:t>jeden</a:t>
            </a:r>
            <a:r>
              <a:rPr lang="en-US" dirty="0" smtClean="0"/>
              <a:t> Tag.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pic>
        <p:nvPicPr>
          <p:cNvPr id="11" name="Picture 10" descr="whea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08520" y="1389257"/>
            <a:ext cx="4643470" cy="4745046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500430" y="1714488"/>
            <a:ext cx="2357454" cy="1000132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Aber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gibt</a:t>
            </a:r>
            <a:r>
              <a:rPr lang="en-US" dirty="0" smtClean="0"/>
              <a:t> </a:t>
            </a:r>
            <a:r>
              <a:rPr lang="en-US" dirty="0" err="1" smtClean="0"/>
              <a:t>kein</a:t>
            </a:r>
            <a:r>
              <a:rPr lang="en-US" dirty="0" smtClean="0"/>
              <a:t> </a:t>
            </a:r>
            <a:r>
              <a:rPr lang="en-US" dirty="0" err="1" smtClean="0"/>
              <a:t>Tomatenbrot</a:t>
            </a:r>
            <a:r>
              <a:rPr lang="en-US" dirty="0" smtClean="0"/>
              <a:t>… </a:t>
            </a:r>
            <a:br>
              <a:rPr lang="en-US" dirty="0" smtClean="0"/>
            </a:br>
            <a:r>
              <a:rPr lang="en-US" dirty="0" err="1" smtClean="0"/>
              <a:t>Ist</a:t>
            </a:r>
            <a:r>
              <a:rPr lang="en-US" dirty="0" smtClean="0"/>
              <a:t> das </a:t>
            </a:r>
            <a:r>
              <a:rPr lang="en-US" dirty="0" err="1" smtClean="0"/>
              <a:t>gerecht</a:t>
            </a:r>
            <a:r>
              <a:rPr lang="en-US" dirty="0" smtClean="0"/>
              <a:t>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Tena\Desktop\Justice\smileBroc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5840" y="1340768"/>
            <a:ext cx="3457575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0165" y="2389609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643570" y="500042"/>
            <a:ext cx="3500430" cy="714404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Wo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Brokky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4282" y="0"/>
            <a:ext cx="3643338" cy="1071570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smtClean="0"/>
              <a:t>Mein Name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Weizen</a:t>
            </a:r>
            <a:r>
              <a:rPr lang="en-US" dirty="0" smtClean="0"/>
              <a:t>. Und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beginne</a:t>
            </a:r>
            <a:r>
              <a:rPr lang="en-US" dirty="0" smtClean="0"/>
              <a:t>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tanzen</a:t>
            </a:r>
            <a:r>
              <a:rPr lang="en-US" dirty="0" smtClean="0"/>
              <a:t>. </a:t>
            </a:r>
            <a:r>
              <a:rPr lang="en-US" dirty="0" err="1" smtClean="0"/>
              <a:t>Liebe</a:t>
            </a:r>
            <a:r>
              <a:rPr lang="en-US" dirty="0" smtClean="0"/>
              <a:t> </a:t>
            </a:r>
            <a:r>
              <a:rPr lang="en-US" dirty="0" err="1" smtClean="0"/>
              <a:t>Grüße</a:t>
            </a:r>
            <a:r>
              <a:rPr lang="en-US" dirty="0" smtClean="0"/>
              <a:t> an </a:t>
            </a:r>
            <a:r>
              <a:rPr lang="en-US" dirty="0" err="1" smtClean="0"/>
              <a:t>alle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pic>
        <p:nvPicPr>
          <p:cNvPr id="11" name="Picture 10" descr="wheat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0806" y="1558163"/>
            <a:ext cx="4643470" cy="4745046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57686" y="2143116"/>
            <a:ext cx="2357454" cy="1000132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kommt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Schaut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214282" y="0"/>
            <a:ext cx="4500594" cy="1357298"/>
          </a:xfrm>
          <a:prstGeom prst="wedgeRoundRectCallout">
            <a:avLst>
              <a:gd name="adj1" fmla="val -30124"/>
              <a:gd name="adj2" fmla="val 10548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dirty="0" err="1" smtClean="0"/>
              <a:t>Nach</a:t>
            </a:r>
            <a:r>
              <a:rPr lang="en-US" dirty="0" smtClean="0"/>
              <a:t> </a:t>
            </a:r>
            <a:r>
              <a:rPr lang="en-US" dirty="0" err="1" smtClean="0"/>
              <a:t>unserem</a:t>
            </a:r>
            <a:r>
              <a:rPr lang="en-US" dirty="0" smtClean="0"/>
              <a:t> </a:t>
            </a:r>
            <a:r>
              <a:rPr lang="en-US" dirty="0" err="1" smtClean="0"/>
              <a:t>Gespräch</a:t>
            </a:r>
            <a:r>
              <a:rPr lang="en-US" dirty="0" smtClean="0"/>
              <a:t> bin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</a:t>
            </a:r>
            <a:r>
              <a:rPr lang="en-US" dirty="0" err="1" smtClean="0"/>
              <a:t>mehr</a:t>
            </a:r>
            <a:r>
              <a:rPr lang="en-US" dirty="0" smtClean="0"/>
              <a:t> </a:t>
            </a:r>
            <a:r>
              <a:rPr lang="en-US" dirty="0" err="1" smtClean="0"/>
              <a:t>traurig</a:t>
            </a:r>
            <a:r>
              <a:rPr lang="en-US" dirty="0" smtClean="0"/>
              <a:t>. </a:t>
            </a:r>
            <a:r>
              <a:rPr lang="en-US" dirty="0" err="1" smtClean="0"/>
              <a:t>Wisst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warum</a:t>
            </a:r>
            <a:r>
              <a:rPr lang="en-US" dirty="0" smtClean="0"/>
              <a:t>? Mir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jetzt</a:t>
            </a:r>
            <a:r>
              <a:rPr lang="en-US" dirty="0" smtClean="0"/>
              <a:t> </a:t>
            </a:r>
            <a:r>
              <a:rPr lang="en-US" dirty="0" err="1" smtClean="0"/>
              <a:t>klar</a:t>
            </a:r>
            <a:r>
              <a:rPr lang="en-US" dirty="0" smtClean="0"/>
              <a:t> </a:t>
            </a:r>
            <a:r>
              <a:rPr lang="en-US" dirty="0" err="1" smtClean="0"/>
              <a:t>geworden</a:t>
            </a:r>
            <a:r>
              <a:rPr lang="en-US" dirty="0" smtClean="0"/>
              <a:t>, </a:t>
            </a:r>
            <a:r>
              <a:rPr lang="en-US" dirty="0" err="1" smtClean="0"/>
              <a:t>dass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gegen</a:t>
            </a:r>
            <a:r>
              <a:rPr lang="en-US" dirty="0" smtClean="0"/>
              <a:t> </a:t>
            </a:r>
            <a:r>
              <a:rPr lang="en-US" dirty="0" err="1" smtClean="0"/>
              <a:t>Ungerechtigkeit</a:t>
            </a:r>
            <a:r>
              <a:rPr lang="en-US" dirty="0" smtClean="0"/>
              <a:t> </a:t>
            </a:r>
            <a:r>
              <a:rPr lang="en-US" dirty="0" err="1" smtClean="0"/>
              <a:t>kämpfen</a:t>
            </a:r>
            <a:r>
              <a:rPr lang="en-US" dirty="0" smtClean="0"/>
              <a:t> </a:t>
            </a:r>
            <a:r>
              <a:rPr lang="en-US" dirty="0" err="1" smtClean="0"/>
              <a:t>müssen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5" grpId="1" animBg="1"/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r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1285860"/>
            <a:ext cx="4667240" cy="4667240"/>
          </a:xfrm>
          <a:prstGeom prst="rect">
            <a:avLst/>
          </a:prstGeom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580112" y="464311"/>
            <a:ext cx="3500430" cy="714404"/>
          </a:xfrm>
          <a:prstGeom prst="wedgeRoundRectCallout">
            <a:avLst>
              <a:gd name="adj1" fmla="val 2999"/>
              <a:gd name="adj2" fmla="val 914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hr-HR" dirty="0" smtClean="0"/>
              <a:t>O</a:t>
            </a:r>
            <a:r>
              <a:rPr lang="de-DE" dirty="0" smtClean="0"/>
              <a:t>.</a:t>
            </a:r>
            <a:r>
              <a:rPr lang="hr-HR" dirty="0" smtClean="0"/>
              <a:t>k</a:t>
            </a:r>
            <a:r>
              <a:rPr lang="de-DE" dirty="0" smtClean="0"/>
              <a:t>.</a:t>
            </a:r>
            <a:r>
              <a:rPr lang="hr-HR" dirty="0" smtClean="0"/>
              <a:t>, </a:t>
            </a:r>
            <a:r>
              <a:rPr lang="de-DE" dirty="0" smtClean="0"/>
              <a:t>dann gehe ich auch</a:t>
            </a:r>
            <a:r>
              <a:rPr lang="hr-HR" dirty="0" smtClean="0"/>
              <a:t>.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Macht`s gut! </a:t>
            </a:r>
            <a:endParaRPr 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4282" y="285728"/>
            <a:ext cx="3643338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de-DE" dirty="0" smtClean="0"/>
              <a:t>Kinder, vergesst nicht darauf, für eine gerechtere Welt zu kämpfen! Ich hoffe, euch bald wieder zu sehen</a:t>
            </a:r>
            <a:r>
              <a:rPr lang="hr-HR" dirty="0" smtClean="0"/>
              <a:t>.</a:t>
            </a:r>
            <a:endParaRPr lang="en-US" dirty="0"/>
          </a:p>
        </p:txBody>
      </p:sp>
      <p:pic>
        <p:nvPicPr>
          <p:cNvPr id="6" name="Slika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2714620"/>
            <a:ext cx="3588589" cy="3588589"/>
          </a:xfrm>
          <a:prstGeom prst="rect">
            <a:avLst/>
          </a:prstGeom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428992" y="1571612"/>
            <a:ext cx="2500330" cy="1214446"/>
          </a:xfrm>
          <a:prstGeom prst="wedgeRoundRectCallout">
            <a:avLst>
              <a:gd name="adj1" fmla="val -12773"/>
              <a:gd name="adj2" fmla="val 775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de-DE" dirty="0" smtClean="0"/>
              <a:t>Genug geredet! </a:t>
            </a:r>
            <a:r>
              <a:rPr lang="de-DE" dirty="0"/>
              <a:t>B</a:t>
            </a:r>
            <a:r>
              <a:rPr lang="de-DE" dirty="0" smtClean="0"/>
              <a:t>eenden wir unsere Diskussion</a:t>
            </a:r>
            <a:r>
              <a:rPr lang="hr-HR" dirty="0" smtClean="0"/>
              <a:t>. I</a:t>
            </a:r>
            <a:r>
              <a:rPr lang="de-DE" dirty="0" err="1" smtClean="0"/>
              <a:t>ch</a:t>
            </a:r>
            <a:r>
              <a:rPr lang="de-DE" dirty="0" smtClean="0"/>
              <a:t> muss weiter</a:t>
            </a:r>
            <a:r>
              <a:rPr lang="hr-HR" dirty="0" smtClean="0"/>
              <a:t>.</a:t>
            </a:r>
            <a:r>
              <a:rPr lang="de-DE" dirty="0" smtClean="0"/>
              <a:t> Tschüss</a:t>
            </a:r>
            <a:r>
              <a:rPr lang="hr-HR" dirty="0" smtClean="0"/>
              <a:t>! </a:t>
            </a:r>
            <a:endParaRPr lang="en-US" dirty="0"/>
          </a:p>
        </p:txBody>
      </p:sp>
      <p:pic>
        <p:nvPicPr>
          <p:cNvPr id="10" name="Picture 2" descr="C:\Users\Tena\Desktop\Justice\smileBroc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098" y="1357298"/>
            <a:ext cx="3457575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6579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  <p:bldP spid="5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Bildschirmpräsentation (4:3)</PresentationFormat>
  <Paragraphs>45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Bruno</dc:creator>
  <cp:lastModifiedBy>Christian.Jung</cp:lastModifiedBy>
  <cp:revision>50</cp:revision>
  <dcterms:created xsi:type="dcterms:W3CDTF">2015-10-10T22:35:21Z</dcterms:created>
  <dcterms:modified xsi:type="dcterms:W3CDTF">2017-06-06T09:06:35Z</dcterms:modified>
</cp:coreProperties>
</file>