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12FA"/>
    <a:srgbClr val="030A97"/>
    <a:srgbClr val="741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12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A25-CC86-4349-A84C-FAF70AC9D78D}" type="datetimeFigureOut">
              <a:rPr lang="fr-FR" smtClean="0"/>
              <a:pPr/>
              <a:t>09/09/2015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FBEB-B334-489D-B963-72453A32D18C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A25-CC86-4349-A84C-FAF70AC9D78D}" type="datetimeFigureOut">
              <a:rPr lang="fr-FR" smtClean="0"/>
              <a:pPr/>
              <a:t>09/09/2015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FBEB-B334-489D-B963-72453A32D18C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A25-CC86-4349-A84C-FAF70AC9D78D}" type="datetimeFigureOut">
              <a:rPr lang="fr-FR" smtClean="0"/>
              <a:pPr/>
              <a:t>09/09/2015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FBEB-B334-489D-B963-72453A32D18C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A25-CC86-4349-A84C-FAF70AC9D78D}" type="datetimeFigureOut">
              <a:rPr lang="fr-FR" smtClean="0"/>
              <a:pPr/>
              <a:t>09/09/2015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FBEB-B334-489D-B963-72453A32D18C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A25-CC86-4349-A84C-FAF70AC9D78D}" type="datetimeFigureOut">
              <a:rPr lang="fr-FR" smtClean="0"/>
              <a:pPr/>
              <a:t>09/09/2015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FBEB-B334-489D-B963-72453A32D18C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A25-CC86-4349-A84C-FAF70AC9D78D}" type="datetimeFigureOut">
              <a:rPr lang="fr-FR" smtClean="0"/>
              <a:pPr/>
              <a:t>09/09/2015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FBEB-B334-489D-B963-72453A32D18C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A25-CC86-4349-A84C-FAF70AC9D78D}" type="datetimeFigureOut">
              <a:rPr lang="fr-FR" smtClean="0"/>
              <a:pPr/>
              <a:t>09/09/2015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FBEB-B334-489D-B963-72453A32D18C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A25-CC86-4349-A84C-FAF70AC9D78D}" type="datetimeFigureOut">
              <a:rPr lang="fr-FR" smtClean="0"/>
              <a:pPr/>
              <a:t>09/09/2015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FBEB-B334-489D-B963-72453A32D18C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A25-CC86-4349-A84C-FAF70AC9D78D}" type="datetimeFigureOut">
              <a:rPr lang="fr-FR" smtClean="0"/>
              <a:pPr/>
              <a:t>09/09/2015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FBEB-B334-489D-B963-72453A32D18C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A25-CC86-4349-A84C-FAF70AC9D78D}" type="datetimeFigureOut">
              <a:rPr lang="fr-FR" smtClean="0"/>
              <a:pPr/>
              <a:t>09/09/2015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FBEB-B334-489D-B963-72453A32D18C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A25-CC86-4349-A84C-FAF70AC9D78D}" type="datetimeFigureOut">
              <a:rPr lang="fr-FR" smtClean="0"/>
              <a:pPr/>
              <a:t>09/09/2015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FBEB-B334-489D-B963-72453A32D18C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CBA25-CC86-4349-A84C-FAF70AC9D78D}" type="datetimeFigureOut">
              <a:rPr lang="fr-FR" smtClean="0"/>
              <a:pPr/>
              <a:t>09/09/2015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FFBEB-B334-489D-B963-72453A32D18C}" type="slidenum">
              <a:rPr lang="fr-FR" smtClean="0"/>
              <a:pPr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routard.com/images_contenu/communaute/Photos/publi/048/pt476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1008"/>
            <a:ext cx="9144000" cy="4104456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196752"/>
            <a:ext cx="7772400" cy="1470025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Projet AuverThur</a:t>
            </a:r>
            <a:br>
              <a:rPr lang="fr-FR" sz="3600" dirty="0" smtClean="0">
                <a:solidFill>
                  <a:srgbClr val="FF0000"/>
                </a:solidFill>
              </a:rPr>
            </a:br>
            <a:r>
              <a:rPr lang="fr-FR" sz="3600" dirty="0" smtClean="0">
                <a:solidFill>
                  <a:srgbClr val="FF0000"/>
                </a:solidFill>
              </a:rPr>
              <a:t>(Liaison Auvergne-Thuringe)</a:t>
            </a:r>
            <a:endParaRPr lang="fr-FR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Page1: Page de garde</a:t>
            </a:r>
          </a:p>
          <a:p>
            <a:r>
              <a:rPr lang="fr-FR" dirty="0" smtClean="0"/>
              <a:t>Page2: Sommaire</a:t>
            </a:r>
          </a:p>
          <a:p>
            <a:r>
              <a:rPr lang="fr-FR" dirty="0" smtClean="0"/>
              <a:t>Page3: Introduction </a:t>
            </a:r>
          </a:p>
          <a:p>
            <a:r>
              <a:rPr lang="fr-FR" dirty="0" smtClean="0"/>
              <a:t>Page4: Tourisme</a:t>
            </a:r>
          </a:p>
          <a:p>
            <a:r>
              <a:rPr lang="fr-FR" dirty="0" smtClean="0"/>
              <a:t>Page5: Volcans</a:t>
            </a:r>
          </a:p>
          <a:p>
            <a:r>
              <a:rPr lang="fr-FR" dirty="0" smtClean="0"/>
              <a:t>Page6: Thermalisme</a:t>
            </a:r>
          </a:p>
          <a:p>
            <a:r>
              <a:rPr lang="fr-FR" dirty="0" smtClean="0"/>
              <a:t>Page7: Gastronomie </a:t>
            </a:r>
          </a:p>
          <a:p>
            <a:r>
              <a:rPr lang="fr-FR" dirty="0" smtClean="0"/>
              <a:t>Page8: Menu				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L’Auvergne est une région située au centre de la France et du Massif Central composée de quatre départements: L’Allier, Le Puy de Dôme, Le Cantal et La Haute Loire.</a:t>
            </a:r>
          </a:p>
          <a:p>
            <a:r>
              <a:rPr lang="fr-FR" dirty="0" smtClean="0"/>
              <a:t>Cette région est réputée non seulement pour son paysage mais aussi son thermalisme et ses volcans qui permettent le développement de son tourisme. Sans oublier évidemment sa gastronomie très populaire.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 Tourisme de l’Auvergne lié à son paysage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69231"/>
            <a:ext cx="8229600" cy="475252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fr-FR" sz="2800" dirty="0" smtClean="0"/>
              <a:t>L’Auvergne, de son paysage très attractif, s’est fortement développée au niveau du tourisme. Principalement grâce au tourisme </a:t>
            </a:r>
            <a:r>
              <a:rPr lang="fr-FR" sz="2800" dirty="0"/>
              <a:t>vert </a:t>
            </a:r>
            <a:r>
              <a:rPr lang="fr-FR" sz="2800" dirty="0" smtClean="0"/>
              <a:t>qui se </a:t>
            </a:r>
            <a:r>
              <a:rPr lang="fr-FR" sz="2800" dirty="0"/>
              <a:t>développe dans la région et </a:t>
            </a:r>
            <a:r>
              <a:rPr lang="fr-FR" sz="2800" dirty="0" smtClean="0"/>
              <a:t>plus particulièrement </a:t>
            </a:r>
            <a:r>
              <a:rPr lang="fr-FR" sz="2800" dirty="0"/>
              <a:t>au sein du Parc naturel régional des volcans d'Auvergne, </a:t>
            </a:r>
            <a:r>
              <a:rPr lang="fr-FR" sz="2800" dirty="0" smtClean="0"/>
              <a:t>mais également grâce au </a:t>
            </a:r>
            <a:r>
              <a:rPr lang="fr-FR" sz="2800" dirty="0"/>
              <a:t>Pal, situé vers Dompierre-sur-Besbre dans l'Allier, </a:t>
            </a:r>
            <a:r>
              <a:rPr lang="fr-FR" sz="2800" dirty="0" smtClean="0"/>
              <a:t>qui attire </a:t>
            </a:r>
            <a:r>
              <a:rPr lang="fr-FR" sz="2800" dirty="0"/>
              <a:t>plus de 500 000 visiteurs par an en combinant les équipements d'un parc de loisirs et d'un grand parc animalier</a:t>
            </a:r>
            <a:r>
              <a:rPr lang="fr-FR" sz="2800" dirty="0" smtClean="0"/>
              <a:t>. Tout comme </a:t>
            </a:r>
            <a:r>
              <a:rPr lang="fr-FR" sz="2800" dirty="0"/>
              <a:t>Vulcania, parc de loisirs centré sur le volcanisme situé dans le Puy-de-Dôme, </a:t>
            </a:r>
            <a:r>
              <a:rPr lang="fr-FR" sz="2800" dirty="0" smtClean="0"/>
              <a:t>qui est </a:t>
            </a:r>
            <a:r>
              <a:rPr lang="fr-FR" sz="2800" dirty="0"/>
              <a:t>une </a:t>
            </a:r>
            <a:r>
              <a:rPr lang="fr-FR" sz="2800" dirty="0" smtClean="0"/>
              <a:t>attraction </a:t>
            </a:r>
            <a:r>
              <a:rPr lang="fr-FR" sz="2800" dirty="0"/>
              <a:t>touristique </a:t>
            </a:r>
            <a:r>
              <a:rPr lang="fr-FR" sz="2800" dirty="0" smtClean="0"/>
              <a:t>et qui </a:t>
            </a:r>
            <a:r>
              <a:rPr lang="fr-FR" sz="2800" dirty="0"/>
              <a:t>reçoit chaque année plus de 300 000 visiteurs</a:t>
            </a:r>
            <a:r>
              <a:rPr lang="fr-FR" sz="2400" dirty="0"/>
              <a:t>.</a:t>
            </a:r>
            <a:endParaRPr lang="fr-FR" sz="2800" dirty="0" smtClean="0"/>
          </a:p>
          <a:p>
            <a:pPr algn="just"/>
            <a:endParaRPr lang="fr-FR" dirty="0"/>
          </a:p>
          <a:p>
            <a:pPr algn="just"/>
            <a:endParaRPr lang="fr-FR" dirty="0" smtClean="0"/>
          </a:p>
          <a:p>
            <a:pPr algn="just"/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Les Volcans</a:t>
            </a: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628800"/>
            <a:ext cx="8604448" cy="413732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fr-FR" b="1" dirty="0" smtClean="0"/>
          </a:p>
          <a:p>
            <a:pPr marL="0" indent="0">
              <a:buNone/>
            </a:pPr>
            <a:endParaRPr lang="fr-FR" b="1" dirty="0"/>
          </a:p>
          <a:p>
            <a:pPr marL="0" indent="0"/>
            <a:r>
              <a:rPr lang="fr-FR" b="1" dirty="0" smtClean="0"/>
              <a:t>Une </a:t>
            </a:r>
            <a:r>
              <a:rPr lang="fr-FR" b="1" dirty="0"/>
              <a:t>grande partie de la région d'Auvergne est couverte par le Massif </a:t>
            </a:r>
            <a:r>
              <a:rPr lang="fr-FR" b="1" dirty="0" smtClean="0"/>
              <a:t>Central </a:t>
            </a:r>
            <a:r>
              <a:rPr lang="fr-FR" b="1" dirty="0"/>
              <a:t>qui s'étire sur presque un sixième de la surface </a:t>
            </a:r>
            <a:r>
              <a:rPr lang="fr-FR" b="1" dirty="0" smtClean="0"/>
              <a:t>totale </a:t>
            </a:r>
            <a:r>
              <a:rPr lang="fr-FR" b="1" dirty="0"/>
              <a:t>de la </a:t>
            </a:r>
            <a:r>
              <a:rPr lang="fr-FR" b="1" dirty="0" smtClean="0"/>
              <a:t>France. On y trouve le </a:t>
            </a:r>
            <a:r>
              <a:rPr lang="fr-FR" b="1" dirty="0"/>
              <a:t>P</a:t>
            </a:r>
            <a:r>
              <a:rPr lang="fr-FR" b="1" dirty="0" smtClean="0"/>
              <a:t>uy </a:t>
            </a:r>
            <a:r>
              <a:rPr lang="fr-FR" b="1" dirty="0"/>
              <a:t>de </a:t>
            </a:r>
            <a:r>
              <a:rPr lang="fr-FR" b="1" dirty="0" smtClean="0"/>
              <a:t>Dôme qui </a:t>
            </a:r>
            <a:r>
              <a:rPr lang="fr-FR" b="1" dirty="0"/>
              <a:t>est un volcan endormi de la </a:t>
            </a:r>
            <a:r>
              <a:rPr lang="fr-FR" b="1" dirty="0" smtClean="0"/>
              <a:t>Chaîne </a:t>
            </a:r>
            <a:r>
              <a:rPr lang="fr-FR" b="1" dirty="0"/>
              <a:t>des Puys, </a:t>
            </a:r>
            <a:r>
              <a:rPr lang="fr-FR" b="1" dirty="0" smtClean="0"/>
              <a:t>mais aussi le </a:t>
            </a:r>
            <a:r>
              <a:rPr lang="fr-FR" b="1" dirty="0"/>
              <a:t>P</a:t>
            </a:r>
            <a:r>
              <a:rPr lang="fr-FR" b="1" dirty="0" smtClean="0"/>
              <a:t>uy </a:t>
            </a:r>
            <a:r>
              <a:rPr lang="fr-FR" b="1" dirty="0"/>
              <a:t>de la </a:t>
            </a:r>
            <a:r>
              <a:rPr lang="fr-FR" b="1" dirty="0" smtClean="0"/>
              <a:t>Vache, il existe encore beaucoup d'autre volcans (comme le Puy </a:t>
            </a:r>
            <a:r>
              <a:rPr lang="fr-FR" b="1" dirty="0" err="1" smtClean="0"/>
              <a:t>Pariou</a:t>
            </a:r>
            <a:r>
              <a:rPr lang="fr-FR" b="1" dirty="0" smtClean="0"/>
              <a:t>).</a:t>
            </a:r>
          </a:p>
          <a:p>
            <a:pPr marL="0" indent="0">
              <a:buNone/>
            </a:pPr>
            <a:r>
              <a:rPr lang="fr-FR" b="1" dirty="0" smtClean="0"/>
              <a:t>Il existe également d’autres Chaînes de Montagnes telles que: Le Mont Dore (Puy de Sancy) , le Massif Du Cézallier (Mont </a:t>
            </a:r>
            <a:r>
              <a:rPr lang="fr-FR" b="1" dirty="0" err="1" smtClean="0"/>
              <a:t>Chamaroux</a:t>
            </a:r>
            <a:r>
              <a:rPr lang="fr-FR" b="1" dirty="0" smtClean="0"/>
              <a:t>) et Le Massif Cantalien (Le Cantal qui est le plus grand volcan d’Europe)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lh4.googleusercontent.com/0xcWxeOK-fNy3Jr2YUR6ombLarsfLROXRQF2fKjAAHcW-H2nyisVoyrP7tyaBVFWA6U4FQK5nRaMZWGbqcy7zGCptsF6wgcTxezSK362BHJ0cF9OAZk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r="133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80528" y="188640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Le Thermalisme</a:t>
            </a:r>
            <a:endParaRPr lang="fr-FR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628800"/>
            <a:ext cx="8229600" cy="4680520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>
                <a:solidFill>
                  <a:srgbClr val="0612FA"/>
                </a:solidFill>
              </a:rPr>
              <a:t>L'Auvergne bénéficie de sources abondantes et riches en sels minéraux, dont plusieurs sont commercialisées. La plus connue d'entre elles est à Volvic.</a:t>
            </a:r>
          </a:p>
          <a:p>
            <a:r>
              <a:rPr lang="fr-FR" dirty="0" smtClean="0">
                <a:solidFill>
                  <a:srgbClr val="0612FA"/>
                </a:solidFill>
              </a:rPr>
              <a:t>Vichy, sous l'impulsion de Napoléon III est devenue à partir du milieu du 19</a:t>
            </a:r>
            <a:r>
              <a:rPr lang="fr-FR" baseline="30000" dirty="0" smtClean="0">
                <a:solidFill>
                  <a:srgbClr val="0612FA"/>
                </a:solidFill>
              </a:rPr>
              <a:t>ème</a:t>
            </a:r>
            <a:r>
              <a:rPr lang="fr-FR" dirty="0" smtClean="0">
                <a:solidFill>
                  <a:srgbClr val="0612FA"/>
                </a:solidFill>
              </a:rPr>
              <a:t> siècle « la Reine des villes d'eaux ».</a:t>
            </a:r>
          </a:p>
          <a:p>
            <a:r>
              <a:rPr lang="fr-FR" dirty="0" smtClean="0">
                <a:solidFill>
                  <a:srgbClr val="0612FA"/>
                </a:solidFill>
              </a:rPr>
              <a:t>La station thermale de La </a:t>
            </a:r>
            <a:r>
              <a:rPr lang="fr-FR" dirty="0" err="1" smtClean="0">
                <a:solidFill>
                  <a:srgbClr val="0612FA"/>
                </a:solidFill>
              </a:rPr>
              <a:t>Bourboule</a:t>
            </a:r>
            <a:r>
              <a:rPr lang="fr-FR" dirty="0" smtClean="0">
                <a:solidFill>
                  <a:srgbClr val="0612FA"/>
                </a:solidFill>
              </a:rPr>
              <a:t> dans le Puy-de-Dôme, crée en 1875 à la suite de la découverte des eaux thermales, fut un centre touristique d'importance, notamment autour de 1900, lorsque 10 000 curistes y venaient chaque année.</a:t>
            </a:r>
          </a:p>
          <a:p>
            <a:r>
              <a:rPr lang="fr-FR" dirty="0" smtClean="0">
                <a:solidFill>
                  <a:srgbClr val="0612FA"/>
                </a:solidFill>
              </a:rPr>
              <a:t>On peut constater de nombreuses autres stations comme celle du Mont-Dore, de Bourbon-l'Archambault, de Néris-les-Bains, de </a:t>
            </a:r>
            <a:r>
              <a:rPr lang="fr-FR" dirty="0" err="1" smtClean="0">
                <a:solidFill>
                  <a:srgbClr val="0612FA"/>
                </a:solidFill>
              </a:rPr>
              <a:t>Châteauneuf-les-Bains</a:t>
            </a:r>
            <a:r>
              <a:rPr lang="fr-FR" dirty="0" smtClean="0">
                <a:solidFill>
                  <a:srgbClr val="0612FA"/>
                </a:solidFill>
              </a:rPr>
              <a:t>, de </a:t>
            </a:r>
            <a:r>
              <a:rPr lang="fr-FR" dirty="0" err="1" smtClean="0">
                <a:solidFill>
                  <a:srgbClr val="0612FA"/>
                </a:solidFill>
              </a:rPr>
              <a:t>Châtel-Guyon</a:t>
            </a:r>
            <a:r>
              <a:rPr lang="fr-FR" dirty="0" smtClean="0">
                <a:solidFill>
                  <a:srgbClr val="0612FA"/>
                </a:solidFill>
              </a:rPr>
              <a:t>, ainsi que celle de Chaudes-Aigues et de Royat.</a:t>
            </a:r>
          </a:p>
          <a:p>
            <a:endParaRPr lang="fr-FR" dirty="0">
              <a:solidFill>
                <a:srgbClr val="030A97"/>
              </a:solidFill>
            </a:endParaRPr>
          </a:p>
        </p:txBody>
      </p:sp>
      <p:pic>
        <p:nvPicPr>
          <p:cNvPr id="4102" name="Picture 6" descr="http://www.minicure.com/templates/09/images/auvergne-therma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55589"/>
            <a:ext cx="2051720" cy="118783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Gastronomie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8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La cuisine auvergnate traditionnelle a gardé la réputation d’être simple. Cuisine d’origine « paysanne » souvent élaborée à base de denrées qui étaient autrefois peu coûteuses : telles que le fromage qui était produit grâce au lait des vaches et brebis des paysans, tout comme les pommes de terre (anciennement nourriture à cochons, qui est devenue très populaire suite à M Parmentier).</a:t>
            </a:r>
            <a:r>
              <a:rPr lang="fr-FR" dirty="0"/>
              <a:t> </a:t>
            </a:r>
            <a:r>
              <a:rPr lang="fr-FR" dirty="0" smtClean="0"/>
              <a:t>La charcuterie reste malgré tout le plat favori des Auvergnat.</a:t>
            </a:r>
          </a:p>
        </p:txBody>
      </p:sp>
      <p:pic>
        <p:nvPicPr>
          <p:cNvPr id="3076" name="Picture 4" descr="http://www.lesfoodies.com/_recipeimage/recipe/18300/w/4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5445224"/>
            <a:ext cx="1680036" cy="1261981"/>
          </a:xfrm>
          <a:prstGeom prst="rect">
            <a:avLst/>
          </a:prstGeom>
          <a:noFill/>
        </p:spPr>
      </p:pic>
      <p:pic>
        <p:nvPicPr>
          <p:cNvPr id="3078" name="Picture 6" descr="http://www.la-recette-de-cuisine.com/main/files/e13494ead16fb9611cee1c330224291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260648"/>
            <a:ext cx="1730756" cy="1296144"/>
          </a:xfrm>
          <a:prstGeom prst="rect">
            <a:avLst/>
          </a:prstGeom>
          <a:noFill/>
        </p:spPr>
      </p:pic>
      <p:pic>
        <p:nvPicPr>
          <p:cNvPr id="3080" name="Picture 8" descr="http://www.au-buron-de-fages.fr/8-8-large/jambon-de-pay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5373216"/>
            <a:ext cx="2068116" cy="1261296"/>
          </a:xfrm>
          <a:prstGeom prst="rect">
            <a:avLst/>
          </a:prstGeom>
          <a:noFill/>
        </p:spPr>
      </p:pic>
      <p:pic>
        <p:nvPicPr>
          <p:cNvPr id="3084" name="Picture 12" descr="fromagesdauvergn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88640"/>
            <a:ext cx="1872208" cy="124033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Notre Menu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0324" y="170080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Plateau de charcuteries Auvergnates :</a:t>
            </a:r>
          </a:p>
          <a:p>
            <a:pPr>
              <a:buNone/>
            </a:pPr>
            <a:r>
              <a:rPr lang="fr-FR" sz="2400" dirty="0" smtClean="0"/>
              <a:t>Ce plateau est composé de jambon cru, pâté de campagne, jambon blanc, saucisson…</a:t>
            </a:r>
          </a:p>
          <a:p>
            <a:r>
              <a:rPr lang="fr-FR" dirty="0" smtClean="0"/>
              <a:t>Aligot aux pommes de terre :</a:t>
            </a:r>
          </a:p>
          <a:p>
            <a:pPr marL="0" indent="0">
              <a:buNone/>
            </a:pPr>
            <a:r>
              <a:rPr lang="fr-FR" sz="2400" dirty="0" smtClean="0"/>
              <a:t>Tome de fromage fondu accompagnée d’écrasé de pommes de terre, et petits lardons</a:t>
            </a:r>
          </a:p>
          <a:p>
            <a:r>
              <a:rPr lang="fr-FR" dirty="0" smtClean="0"/>
              <a:t>Plateau de fromages Auvergnats : </a:t>
            </a:r>
          </a:p>
          <a:p>
            <a:pPr>
              <a:buNone/>
            </a:pPr>
            <a:r>
              <a:rPr lang="fr-FR" sz="2400" dirty="0" smtClean="0"/>
              <a:t>Ce plateau est composé </a:t>
            </a:r>
            <a:r>
              <a:rPr lang="fr-FR" sz="2400" smtClean="0"/>
              <a:t>de Cantal, St Nectaire, </a:t>
            </a:r>
            <a:r>
              <a:rPr lang="fr-FR" sz="2400" dirty="0" smtClean="0"/>
              <a:t>Fourme</a:t>
            </a:r>
          </a:p>
          <a:p>
            <a:pPr>
              <a:buNone/>
            </a:pPr>
            <a:r>
              <a:rPr lang="fr-FR" sz="2400" dirty="0" smtClean="0"/>
              <a:t> d’Ambert, Gaperon…</a:t>
            </a:r>
          </a:p>
          <a:p>
            <a:r>
              <a:rPr lang="fr-FR" dirty="0" smtClean="0"/>
              <a:t>Milliard aux cerises :</a:t>
            </a:r>
          </a:p>
          <a:p>
            <a:pPr marL="0" indent="0">
              <a:buNone/>
            </a:pPr>
            <a:r>
              <a:rPr lang="fr-FR" sz="2400" dirty="0" smtClean="0"/>
              <a:t>Sur un lit de pâte sablée est coulé un flan et </a:t>
            </a:r>
            <a:r>
              <a:rPr lang="fr-FR" sz="2400" dirty="0"/>
              <a:t>s</a:t>
            </a:r>
            <a:r>
              <a:rPr lang="fr-FR" sz="2400" dirty="0" smtClean="0"/>
              <a:t>es cerises non dénoyautées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1028" name="Picture 4" descr="http://img11.hostingpics.net/pics/552694FRO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1503" y="3789040"/>
            <a:ext cx="1898421" cy="1368152"/>
          </a:xfrm>
          <a:prstGeom prst="rect">
            <a:avLst/>
          </a:prstGeom>
          <a:noFill/>
        </p:spPr>
      </p:pic>
      <p:pic>
        <p:nvPicPr>
          <p:cNvPr id="1026" name="Picture 2" descr="http://www.traiteurlardennais.be/images/Eventail-de-charcuteri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5957" y="386968"/>
            <a:ext cx="1970761" cy="131384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</Words>
  <Application>Microsoft Office PowerPoint</Application>
  <PresentationFormat>Bildschirmpräsentation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Thème Office</vt:lpstr>
      <vt:lpstr>Projet AuverThur (Liaison Auvergne-Thuringe)</vt:lpstr>
      <vt:lpstr>Sommaire</vt:lpstr>
      <vt:lpstr>Introduction:</vt:lpstr>
      <vt:lpstr>Le Tourisme de l’Auvergne lié à son paysage</vt:lpstr>
      <vt:lpstr>Les Volcans</vt:lpstr>
      <vt:lpstr>Le Thermalisme</vt:lpstr>
      <vt:lpstr>La Gastronomie</vt:lpstr>
      <vt:lpstr>Notre Menu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AuverThur (Liaison Auvergne-Thuringe)</dc:title>
  <dc:creator>boirie</dc:creator>
  <cp:lastModifiedBy>Christian.Jung</cp:lastModifiedBy>
  <cp:revision>35</cp:revision>
  <dcterms:created xsi:type="dcterms:W3CDTF">2014-09-25T12:45:07Z</dcterms:created>
  <dcterms:modified xsi:type="dcterms:W3CDTF">2015-09-09T09:01:32Z</dcterms:modified>
</cp:coreProperties>
</file>