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78" r:id="rId4"/>
    <p:sldId id="270" r:id="rId5"/>
    <p:sldId id="282" r:id="rId6"/>
    <p:sldId id="281" r:id="rId7"/>
    <p:sldId id="284" r:id="rId8"/>
    <p:sldId id="285" r:id="rId9"/>
    <p:sldId id="286" r:id="rId10"/>
    <p:sldId id="287" r:id="rId11"/>
    <p:sldId id="288" r:id="rId12"/>
    <p:sldId id="290" r:id="rId13"/>
    <p:sldId id="291" r:id="rId14"/>
    <p:sldId id="292" r:id="rId15"/>
    <p:sldId id="293" r:id="rId16"/>
    <p:sldId id="295" r:id="rId17"/>
    <p:sldId id="296" r:id="rId18"/>
    <p:sldId id="261" r:id="rId19"/>
    <p:sldId id="266" r:id="rId20"/>
    <p:sldId id="264" r:id="rId21"/>
    <p:sldId id="265" r:id="rId22"/>
    <p:sldId id="263" r:id="rId23"/>
    <p:sldId id="267" r:id="rId24"/>
    <p:sldId id="262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289" r:id="rId48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256B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53" d="100"/>
          <a:sy n="53" d="100"/>
        </p:scale>
        <p:origin x="-1284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7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74325071652728"/>
          <c:y val="3.1641828095859567E-2"/>
          <c:w val="0.62037584388950295"/>
          <c:h val="0.86261421748649281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Wie viel Prozent ihrer Lehrkräfte nutzen die TSC während der ersten Phase der Schulschließungen?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50-4410-BF5A-13333A0D34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350-4410-BF5A-13333A0D34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350-4410-BF5A-13333A0D34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350-4410-BF5A-13333A0D3454}"/>
              </c:ext>
            </c:extLst>
          </c:dPt>
          <c:cat>
            <c:strRef>
              <c:f>Tabelle1!$A$2:$A$5</c:f>
              <c:strCache>
                <c:ptCount val="4"/>
                <c:pt idx="0">
                  <c:v>0 % - 25 %</c:v>
                </c:pt>
                <c:pt idx="1">
                  <c:v>26 % - 50 %</c:v>
                </c:pt>
                <c:pt idx="2">
                  <c:v>51 % -75 %</c:v>
                </c:pt>
                <c:pt idx="3">
                  <c:v>76 % - 100 %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34.799999999999997</c:v>
                </c:pt>
                <c:pt idx="1">
                  <c:v>32</c:v>
                </c:pt>
                <c:pt idx="2">
                  <c:v>26.5</c:v>
                </c:pt>
                <c:pt idx="3">
                  <c:v>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4D-4B5C-84C8-EEAE6F265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74325071652728"/>
          <c:y val="3.1641828095859567E-2"/>
          <c:w val="0.62037584388950295"/>
          <c:h val="0.86261421748649281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Wie viel Prozent ihrer Lehrkräfte nutzen die TSC während der ersten Phase der Schulschließungen?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C1D-45C0-BA9A-C3D66089D9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C1D-45C0-BA9A-C3D66089D9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C1D-45C0-BA9A-C3D66089D9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C1D-45C0-BA9A-C3D66089D957}"/>
              </c:ext>
            </c:extLst>
          </c:dPt>
          <c:cat>
            <c:strRef>
              <c:f>Tabelle1!$A$2:$A$5</c:f>
              <c:strCache>
                <c:ptCount val="4"/>
                <c:pt idx="0">
                  <c:v>0 % - 25 %</c:v>
                </c:pt>
                <c:pt idx="1">
                  <c:v>26 % - 50 %</c:v>
                </c:pt>
                <c:pt idx="2">
                  <c:v>51 % -75 %</c:v>
                </c:pt>
                <c:pt idx="3">
                  <c:v>76 % - 100 %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0.6</c:v>
                </c:pt>
                <c:pt idx="1">
                  <c:v>16</c:v>
                </c:pt>
                <c:pt idx="2">
                  <c:v>29.3</c:v>
                </c:pt>
                <c:pt idx="3">
                  <c:v>54.1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4D-4B5C-84C8-EEAE6F265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85CCD2-B51D-4763-B84D-C9339EB08B60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1A7C5E7D-E1F9-4E1A-9DF6-18F2A2920D73}">
      <dgm:prSet phldrT="[Text]"/>
      <dgm:spPr>
        <a:solidFill>
          <a:srgbClr val="9F256B"/>
        </a:solidFill>
      </dgm:spPr>
      <dgm:t>
        <a:bodyPr/>
        <a:lstStyle/>
        <a:p>
          <a:r>
            <a:rPr lang="de-DE" dirty="0"/>
            <a:t>Ausstattungsplan</a:t>
          </a:r>
        </a:p>
      </dgm:t>
    </dgm:pt>
    <dgm:pt modelId="{9FF01FA5-BFAF-494B-A3CB-679F89DCCD64}" type="parTrans" cxnId="{41B635A6-1832-4051-9F79-352C8F0B6F03}">
      <dgm:prSet/>
      <dgm:spPr/>
      <dgm:t>
        <a:bodyPr/>
        <a:lstStyle/>
        <a:p>
          <a:endParaRPr lang="de-DE"/>
        </a:p>
      </dgm:t>
    </dgm:pt>
    <dgm:pt modelId="{F6963DBA-DC6C-4905-B6B7-00E25DEDC598}" type="sibTrans" cxnId="{41B635A6-1832-4051-9F79-352C8F0B6F03}">
      <dgm:prSet/>
      <dgm:spPr/>
      <dgm:t>
        <a:bodyPr/>
        <a:lstStyle/>
        <a:p>
          <a:endParaRPr lang="de-DE"/>
        </a:p>
      </dgm:t>
    </dgm:pt>
    <dgm:pt modelId="{D7C5F9DA-1B65-439F-A8EC-E856722EE394}">
      <dgm:prSet phldrT="[Text]"/>
      <dgm:spPr>
        <a:solidFill>
          <a:srgbClr val="9F256B"/>
        </a:solidFill>
      </dgm:spPr>
      <dgm:t>
        <a:bodyPr/>
        <a:lstStyle/>
        <a:p>
          <a:r>
            <a:rPr lang="de-DE" dirty="0"/>
            <a:t>Fortbildungsplan</a:t>
          </a:r>
        </a:p>
      </dgm:t>
    </dgm:pt>
    <dgm:pt modelId="{8E14CE11-2533-4980-9711-94010890A485}" type="parTrans" cxnId="{0EF5355C-7AC2-494A-91A8-14F160007DB9}">
      <dgm:prSet/>
      <dgm:spPr/>
      <dgm:t>
        <a:bodyPr/>
        <a:lstStyle/>
        <a:p>
          <a:endParaRPr lang="de-DE"/>
        </a:p>
      </dgm:t>
    </dgm:pt>
    <dgm:pt modelId="{1C52E862-F283-435B-8444-E986FE384157}" type="sibTrans" cxnId="{0EF5355C-7AC2-494A-91A8-14F160007DB9}">
      <dgm:prSet/>
      <dgm:spPr/>
      <dgm:t>
        <a:bodyPr/>
        <a:lstStyle/>
        <a:p>
          <a:endParaRPr lang="de-DE"/>
        </a:p>
      </dgm:t>
    </dgm:pt>
    <dgm:pt modelId="{0D3CFCF0-6083-49FC-A1F3-D6694DA69DC0}">
      <dgm:prSet phldrT="[Text]"/>
      <dgm:spPr>
        <a:solidFill>
          <a:srgbClr val="9F256B"/>
        </a:solidFill>
      </dgm:spPr>
      <dgm:t>
        <a:bodyPr/>
        <a:lstStyle/>
        <a:p>
          <a:r>
            <a:rPr lang="de-DE" dirty="0"/>
            <a:t>Mediencurriculum</a:t>
          </a:r>
        </a:p>
      </dgm:t>
    </dgm:pt>
    <dgm:pt modelId="{4EEEAC66-BF99-420A-8057-2D43118C63DD}" type="parTrans" cxnId="{47373F9E-90BE-4EBC-927E-4F518FB3951D}">
      <dgm:prSet/>
      <dgm:spPr/>
      <dgm:t>
        <a:bodyPr/>
        <a:lstStyle/>
        <a:p>
          <a:endParaRPr lang="de-DE"/>
        </a:p>
      </dgm:t>
    </dgm:pt>
    <dgm:pt modelId="{CEEA0268-D100-406D-8CC2-9457C5136432}" type="sibTrans" cxnId="{47373F9E-90BE-4EBC-927E-4F518FB3951D}">
      <dgm:prSet/>
      <dgm:spPr/>
      <dgm:t>
        <a:bodyPr/>
        <a:lstStyle/>
        <a:p>
          <a:endParaRPr lang="de-DE"/>
        </a:p>
      </dgm:t>
    </dgm:pt>
    <dgm:pt modelId="{1C7FC56C-8AC6-424B-AF02-A3D00897D374}" type="pres">
      <dgm:prSet presAssocID="{A885CCD2-B51D-4763-B84D-C9339EB08B60}" presName="Name0" presStyleCnt="0">
        <dgm:presLayoutVars>
          <dgm:dir/>
          <dgm:resizeHandles val="exact"/>
        </dgm:presLayoutVars>
      </dgm:prSet>
      <dgm:spPr/>
    </dgm:pt>
    <dgm:pt modelId="{4608DA96-03E5-4B89-80DD-5CC21C3E2578}" type="pres">
      <dgm:prSet presAssocID="{A885CCD2-B51D-4763-B84D-C9339EB08B60}" presName="fgShape" presStyleLbl="fgShp" presStyleIdx="0" presStyleCnt="1" custScaleY="193092" custLinFactNeighborY="-43059"/>
      <dgm:spPr/>
    </dgm:pt>
    <dgm:pt modelId="{6365CB4A-1BFD-4619-9A35-80BC12C8C6E8}" type="pres">
      <dgm:prSet presAssocID="{A885CCD2-B51D-4763-B84D-C9339EB08B60}" presName="linComp" presStyleCnt="0"/>
      <dgm:spPr/>
    </dgm:pt>
    <dgm:pt modelId="{2F1BF6FD-9664-4D7C-99B4-709C1C82CE34}" type="pres">
      <dgm:prSet presAssocID="{1A7C5E7D-E1F9-4E1A-9DF6-18F2A2920D73}" presName="compNode" presStyleCnt="0"/>
      <dgm:spPr/>
    </dgm:pt>
    <dgm:pt modelId="{D109CED6-7EE3-4328-A552-37E047EE90AC}" type="pres">
      <dgm:prSet presAssocID="{1A7C5E7D-E1F9-4E1A-9DF6-18F2A2920D73}" presName="bkgdShape" presStyleLbl="node1" presStyleIdx="0" presStyleCnt="3"/>
      <dgm:spPr/>
      <dgm:t>
        <a:bodyPr/>
        <a:lstStyle/>
        <a:p>
          <a:endParaRPr lang="de-DE"/>
        </a:p>
      </dgm:t>
    </dgm:pt>
    <dgm:pt modelId="{BBAEE8A5-B20D-444C-8574-380F61035813}" type="pres">
      <dgm:prSet presAssocID="{1A7C5E7D-E1F9-4E1A-9DF6-18F2A2920D7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09AF165-E282-4A4F-8F87-0C3D14082CB6}" type="pres">
      <dgm:prSet presAssocID="{1A7C5E7D-E1F9-4E1A-9DF6-18F2A2920D73}" presName="invisiNode" presStyleLbl="node1" presStyleIdx="0" presStyleCnt="3"/>
      <dgm:spPr/>
    </dgm:pt>
    <dgm:pt modelId="{A732B1DC-0D6E-41F1-93AD-632DF5FF5BB3}" type="pres">
      <dgm:prSet presAssocID="{1A7C5E7D-E1F9-4E1A-9DF6-18F2A2920D73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9F9F277-1198-41BC-8C5D-CFB294358B9C}" type="pres">
      <dgm:prSet presAssocID="{F6963DBA-DC6C-4905-B6B7-00E25DEDC598}" presName="sibTrans" presStyleLbl="sibTrans2D1" presStyleIdx="0" presStyleCnt="0"/>
      <dgm:spPr/>
      <dgm:t>
        <a:bodyPr/>
        <a:lstStyle/>
        <a:p>
          <a:endParaRPr lang="de-DE"/>
        </a:p>
      </dgm:t>
    </dgm:pt>
    <dgm:pt modelId="{65AEC006-3088-4900-883F-AD0C44B0A85B}" type="pres">
      <dgm:prSet presAssocID="{D7C5F9DA-1B65-439F-A8EC-E856722EE394}" presName="compNode" presStyleCnt="0"/>
      <dgm:spPr/>
    </dgm:pt>
    <dgm:pt modelId="{494CD1E1-F469-4B81-9A82-A896B1482597}" type="pres">
      <dgm:prSet presAssocID="{D7C5F9DA-1B65-439F-A8EC-E856722EE394}" presName="bkgdShape" presStyleLbl="node1" presStyleIdx="1" presStyleCnt="3" custLinFactNeighborX="0" custLinFactNeighborY="-262"/>
      <dgm:spPr/>
      <dgm:t>
        <a:bodyPr/>
        <a:lstStyle/>
        <a:p>
          <a:endParaRPr lang="de-DE"/>
        </a:p>
      </dgm:t>
    </dgm:pt>
    <dgm:pt modelId="{4958F685-F76D-4D73-A314-9F06484FF18F}" type="pres">
      <dgm:prSet presAssocID="{D7C5F9DA-1B65-439F-A8EC-E856722EE39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EF5BE6C-7FA6-4105-9AA7-B7B741FD6884}" type="pres">
      <dgm:prSet presAssocID="{D7C5F9DA-1B65-439F-A8EC-E856722EE394}" presName="invisiNode" presStyleLbl="node1" presStyleIdx="1" presStyleCnt="3"/>
      <dgm:spPr/>
    </dgm:pt>
    <dgm:pt modelId="{AE16B800-E027-4B79-9170-8F53586A895C}" type="pres">
      <dgm:prSet presAssocID="{D7C5F9DA-1B65-439F-A8EC-E856722EE394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988484D6-805C-43E5-9E56-35B36EA954B0}" type="pres">
      <dgm:prSet presAssocID="{1C52E862-F283-435B-8444-E986FE384157}" presName="sibTrans" presStyleLbl="sibTrans2D1" presStyleIdx="0" presStyleCnt="0"/>
      <dgm:spPr/>
      <dgm:t>
        <a:bodyPr/>
        <a:lstStyle/>
        <a:p>
          <a:endParaRPr lang="de-DE"/>
        </a:p>
      </dgm:t>
    </dgm:pt>
    <dgm:pt modelId="{376D97BB-A1D2-4751-BDB7-06BD374121CA}" type="pres">
      <dgm:prSet presAssocID="{0D3CFCF0-6083-49FC-A1F3-D6694DA69DC0}" presName="compNode" presStyleCnt="0"/>
      <dgm:spPr/>
    </dgm:pt>
    <dgm:pt modelId="{8A141B21-CDD7-4133-A30F-A8E228C7D431}" type="pres">
      <dgm:prSet presAssocID="{0D3CFCF0-6083-49FC-A1F3-D6694DA69DC0}" presName="bkgdShape" presStyleLbl="node1" presStyleIdx="2" presStyleCnt="3"/>
      <dgm:spPr/>
      <dgm:t>
        <a:bodyPr/>
        <a:lstStyle/>
        <a:p>
          <a:endParaRPr lang="de-DE"/>
        </a:p>
      </dgm:t>
    </dgm:pt>
    <dgm:pt modelId="{1F41E8B3-B678-408A-858A-42EA9E569214}" type="pres">
      <dgm:prSet presAssocID="{0D3CFCF0-6083-49FC-A1F3-D6694DA69DC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8D33DB-CAAE-4841-AA87-BDF40418B1C3}" type="pres">
      <dgm:prSet presAssocID="{0D3CFCF0-6083-49FC-A1F3-D6694DA69DC0}" presName="invisiNode" presStyleLbl="node1" presStyleIdx="2" presStyleCnt="3"/>
      <dgm:spPr/>
    </dgm:pt>
    <dgm:pt modelId="{58F0C792-4770-4FA1-BB75-66A7DE1F4018}" type="pres">
      <dgm:prSet presAssocID="{0D3CFCF0-6083-49FC-A1F3-D6694DA69DC0}" presName="imagNode" presStyleLbl="fgImgPlace1" presStyleIdx="2" presStyleCnt="3" custLinFactNeighborX="1531" custLinFactNeighborY="238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3F9C644-AB53-4974-8C24-108D56999F4E}" type="presOf" srcId="{D7C5F9DA-1B65-439F-A8EC-E856722EE394}" destId="{4958F685-F76D-4D73-A314-9F06484FF18F}" srcOrd="1" destOrd="0" presId="urn:microsoft.com/office/officeart/2005/8/layout/hList7"/>
    <dgm:cxn modelId="{41B635A6-1832-4051-9F79-352C8F0B6F03}" srcId="{A885CCD2-B51D-4763-B84D-C9339EB08B60}" destId="{1A7C5E7D-E1F9-4E1A-9DF6-18F2A2920D73}" srcOrd="0" destOrd="0" parTransId="{9FF01FA5-BFAF-494B-A3CB-679F89DCCD64}" sibTransId="{F6963DBA-DC6C-4905-B6B7-00E25DEDC598}"/>
    <dgm:cxn modelId="{B0F47CB0-57EE-4FD8-8F30-D389BD81207D}" type="presOf" srcId="{1C52E862-F283-435B-8444-E986FE384157}" destId="{988484D6-805C-43E5-9E56-35B36EA954B0}" srcOrd="0" destOrd="0" presId="urn:microsoft.com/office/officeart/2005/8/layout/hList7"/>
    <dgm:cxn modelId="{917B4B0D-B9DB-444B-B155-49D86DB0A8EF}" type="presOf" srcId="{F6963DBA-DC6C-4905-B6B7-00E25DEDC598}" destId="{69F9F277-1198-41BC-8C5D-CFB294358B9C}" srcOrd="0" destOrd="0" presId="urn:microsoft.com/office/officeart/2005/8/layout/hList7"/>
    <dgm:cxn modelId="{B4DC8EDD-1628-4C8D-BA12-D852840546BC}" type="presOf" srcId="{0D3CFCF0-6083-49FC-A1F3-D6694DA69DC0}" destId="{8A141B21-CDD7-4133-A30F-A8E228C7D431}" srcOrd="0" destOrd="0" presId="urn:microsoft.com/office/officeart/2005/8/layout/hList7"/>
    <dgm:cxn modelId="{6CA9AB24-E342-4B8D-BE01-73618CA7CDEE}" type="presOf" srcId="{1A7C5E7D-E1F9-4E1A-9DF6-18F2A2920D73}" destId="{BBAEE8A5-B20D-444C-8574-380F61035813}" srcOrd="1" destOrd="0" presId="urn:microsoft.com/office/officeart/2005/8/layout/hList7"/>
    <dgm:cxn modelId="{6396C9BC-54F8-413D-8E66-14CFAD013080}" type="presOf" srcId="{D7C5F9DA-1B65-439F-A8EC-E856722EE394}" destId="{494CD1E1-F469-4B81-9A82-A896B1482597}" srcOrd="0" destOrd="0" presId="urn:microsoft.com/office/officeart/2005/8/layout/hList7"/>
    <dgm:cxn modelId="{47373F9E-90BE-4EBC-927E-4F518FB3951D}" srcId="{A885CCD2-B51D-4763-B84D-C9339EB08B60}" destId="{0D3CFCF0-6083-49FC-A1F3-D6694DA69DC0}" srcOrd="2" destOrd="0" parTransId="{4EEEAC66-BF99-420A-8057-2D43118C63DD}" sibTransId="{CEEA0268-D100-406D-8CC2-9457C5136432}"/>
    <dgm:cxn modelId="{60F9BC61-E874-4E2B-A333-1965DC3780E4}" type="presOf" srcId="{A885CCD2-B51D-4763-B84D-C9339EB08B60}" destId="{1C7FC56C-8AC6-424B-AF02-A3D00897D374}" srcOrd="0" destOrd="0" presId="urn:microsoft.com/office/officeart/2005/8/layout/hList7"/>
    <dgm:cxn modelId="{35B725BC-0F37-4E9D-A62A-74C40BC657EC}" type="presOf" srcId="{0D3CFCF0-6083-49FC-A1F3-D6694DA69DC0}" destId="{1F41E8B3-B678-408A-858A-42EA9E569214}" srcOrd="1" destOrd="0" presId="urn:microsoft.com/office/officeart/2005/8/layout/hList7"/>
    <dgm:cxn modelId="{0EF5355C-7AC2-494A-91A8-14F160007DB9}" srcId="{A885CCD2-B51D-4763-B84D-C9339EB08B60}" destId="{D7C5F9DA-1B65-439F-A8EC-E856722EE394}" srcOrd="1" destOrd="0" parTransId="{8E14CE11-2533-4980-9711-94010890A485}" sibTransId="{1C52E862-F283-435B-8444-E986FE384157}"/>
    <dgm:cxn modelId="{B9DA9FBF-EABC-4023-9CD4-9AF8DC811DD3}" type="presOf" srcId="{1A7C5E7D-E1F9-4E1A-9DF6-18F2A2920D73}" destId="{D109CED6-7EE3-4328-A552-37E047EE90AC}" srcOrd="0" destOrd="0" presId="urn:microsoft.com/office/officeart/2005/8/layout/hList7"/>
    <dgm:cxn modelId="{25513194-4DD3-4DC8-B940-04517275522B}" type="presParOf" srcId="{1C7FC56C-8AC6-424B-AF02-A3D00897D374}" destId="{4608DA96-03E5-4B89-80DD-5CC21C3E2578}" srcOrd="0" destOrd="0" presId="urn:microsoft.com/office/officeart/2005/8/layout/hList7"/>
    <dgm:cxn modelId="{5E1CA84A-D819-4995-816C-7F6DB1B6E495}" type="presParOf" srcId="{1C7FC56C-8AC6-424B-AF02-A3D00897D374}" destId="{6365CB4A-1BFD-4619-9A35-80BC12C8C6E8}" srcOrd="1" destOrd="0" presId="urn:microsoft.com/office/officeart/2005/8/layout/hList7"/>
    <dgm:cxn modelId="{96986DBF-7B3A-4218-9FF5-7FD9653D8AF7}" type="presParOf" srcId="{6365CB4A-1BFD-4619-9A35-80BC12C8C6E8}" destId="{2F1BF6FD-9664-4D7C-99B4-709C1C82CE34}" srcOrd="0" destOrd="0" presId="urn:microsoft.com/office/officeart/2005/8/layout/hList7"/>
    <dgm:cxn modelId="{2B837665-0EC0-4862-8222-49E202D7E0DF}" type="presParOf" srcId="{2F1BF6FD-9664-4D7C-99B4-709C1C82CE34}" destId="{D109CED6-7EE3-4328-A552-37E047EE90AC}" srcOrd="0" destOrd="0" presId="urn:microsoft.com/office/officeart/2005/8/layout/hList7"/>
    <dgm:cxn modelId="{DC0C23D6-6FEF-411A-AAC2-E2F1A985BC3F}" type="presParOf" srcId="{2F1BF6FD-9664-4D7C-99B4-709C1C82CE34}" destId="{BBAEE8A5-B20D-444C-8574-380F61035813}" srcOrd="1" destOrd="0" presId="urn:microsoft.com/office/officeart/2005/8/layout/hList7"/>
    <dgm:cxn modelId="{2EAF3BD4-BB48-4D8B-A17F-4B7E74400110}" type="presParOf" srcId="{2F1BF6FD-9664-4D7C-99B4-709C1C82CE34}" destId="{709AF165-E282-4A4F-8F87-0C3D14082CB6}" srcOrd="2" destOrd="0" presId="urn:microsoft.com/office/officeart/2005/8/layout/hList7"/>
    <dgm:cxn modelId="{3A2D3131-374E-48A8-8771-A46D2C6AA8B5}" type="presParOf" srcId="{2F1BF6FD-9664-4D7C-99B4-709C1C82CE34}" destId="{A732B1DC-0D6E-41F1-93AD-632DF5FF5BB3}" srcOrd="3" destOrd="0" presId="urn:microsoft.com/office/officeart/2005/8/layout/hList7"/>
    <dgm:cxn modelId="{36C378FC-9F4E-4CC7-9D14-167C0A647936}" type="presParOf" srcId="{6365CB4A-1BFD-4619-9A35-80BC12C8C6E8}" destId="{69F9F277-1198-41BC-8C5D-CFB294358B9C}" srcOrd="1" destOrd="0" presId="urn:microsoft.com/office/officeart/2005/8/layout/hList7"/>
    <dgm:cxn modelId="{E9920789-FF4D-47FB-A27B-F6E6C634B0AD}" type="presParOf" srcId="{6365CB4A-1BFD-4619-9A35-80BC12C8C6E8}" destId="{65AEC006-3088-4900-883F-AD0C44B0A85B}" srcOrd="2" destOrd="0" presId="urn:microsoft.com/office/officeart/2005/8/layout/hList7"/>
    <dgm:cxn modelId="{22BB3275-1BF7-4E48-84AF-757BD7A6752C}" type="presParOf" srcId="{65AEC006-3088-4900-883F-AD0C44B0A85B}" destId="{494CD1E1-F469-4B81-9A82-A896B1482597}" srcOrd="0" destOrd="0" presId="urn:microsoft.com/office/officeart/2005/8/layout/hList7"/>
    <dgm:cxn modelId="{FC037161-B054-43D4-B732-3C05A4A4CA27}" type="presParOf" srcId="{65AEC006-3088-4900-883F-AD0C44B0A85B}" destId="{4958F685-F76D-4D73-A314-9F06484FF18F}" srcOrd="1" destOrd="0" presId="urn:microsoft.com/office/officeart/2005/8/layout/hList7"/>
    <dgm:cxn modelId="{DB05375D-8564-4467-8A6C-F5338D229274}" type="presParOf" srcId="{65AEC006-3088-4900-883F-AD0C44B0A85B}" destId="{0EF5BE6C-7FA6-4105-9AA7-B7B741FD6884}" srcOrd="2" destOrd="0" presId="urn:microsoft.com/office/officeart/2005/8/layout/hList7"/>
    <dgm:cxn modelId="{0C6BB3E3-2707-4ED3-8770-8D754AC117C6}" type="presParOf" srcId="{65AEC006-3088-4900-883F-AD0C44B0A85B}" destId="{AE16B800-E027-4B79-9170-8F53586A895C}" srcOrd="3" destOrd="0" presId="urn:microsoft.com/office/officeart/2005/8/layout/hList7"/>
    <dgm:cxn modelId="{106393AD-89F7-46AC-B1B5-5504CE1A1EE2}" type="presParOf" srcId="{6365CB4A-1BFD-4619-9A35-80BC12C8C6E8}" destId="{988484D6-805C-43E5-9E56-35B36EA954B0}" srcOrd="3" destOrd="0" presId="urn:microsoft.com/office/officeart/2005/8/layout/hList7"/>
    <dgm:cxn modelId="{6B97D3E5-32BE-4A65-925E-BB819E2CE377}" type="presParOf" srcId="{6365CB4A-1BFD-4619-9A35-80BC12C8C6E8}" destId="{376D97BB-A1D2-4751-BDB7-06BD374121CA}" srcOrd="4" destOrd="0" presId="urn:microsoft.com/office/officeart/2005/8/layout/hList7"/>
    <dgm:cxn modelId="{9E9D886E-FBEA-4F81-8C3F-0DDDB64A1808}" type="presParOf" srcId="{376D97BB-A1D2-4751-BDB7-06BD374121CA}" destId="{8A141B21-CDD7-4133-A30F-A8E228C7D431}" srcOrd="0" destOrd="0" presId="urn:microsoft.com/office/officeart/2005/8/layout/hList7"/>
    <dgm:cxn modelId="{60F9846B-C2D2-4B1E-90C9-35116238B061}" type="presParOf" srcId="{376D97BB-A1D2-4751-BDB7-06BD374121CA}" destId="{1F41E8B3-B678-408A-858A-42EA9E569214}" srcOrd="1" destOrd="0" presId="urn:microsoft.com/office/officeart/2005/8/layout/hList7"/>
    <dgm:cxn modelId="{53F21C09-1002-472E-93B2-884300C0090F}" type="presParOf" srcId="{376D97BB-A1D2-4751-BDB7-06BD374121CA}" destId="{948D33DB-CAAE-4841-AA87-BDF40418B1C3}" srcOrd="2" destOrd="0" presId="urn:microsoft.com/office/officeart/2005/8/layout/hList7"/>
    <dgm:cxn modelId="{12375085-A83D-4CD7-8CD3-5019E11072F5}" type="presParOf" srcId="{376D97BB-A1D2-4751-BDB7-06BD374121CA}" destId="{58F0C792-4770-4FA1-BB75-66A7DE1F401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BA3C14-0242-46C6-921A-CFC73B16984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4F2EBD5-29A3-47A9-BEEF-00BA4F5DC6BB}">
      <dgm:prSet phldrT="[Text]" custT="1"/>
      <dgm:spPr>
        <a:solidFill>
          <a:schemeClr val="bg2">
            <a:lumMod val="25000"/>
          </a:schemeClr>
        </a:solidFill>
      </dgm:spPr>
      <dgm:t>
        <a:bodyPr/>
        <a:lstStyle/>
        <a:p>
          <a:pPr marL="266700" indent="-174625" algn="l"/>
          <a:r>
            <a:rPr lang="de-DE" sz="3600" b="1" dirty="0"/>
            <a:t>Ziel:</a:t>
          </a:r>
          <a:r>
            <a:rPr lang="de-DE" sz="2100" b="1" dirty="0"/>
            <a:t/>
          </a:r>
          <a:br>
            <a:rPr lang="de-DE" sz="2100" b="1" dirty="0"/>
          </a:br>
          <a:r>
            <a:rPr lang="de-DE" sz="1200" b="1" dirty="0"/>
            <a:t> </a:t>
          </a:r>
          <a:r>
            <a:rPr lang="de-DE" sz="2100" b="1" dirty="0"/>
            <a:t/>
          </a:r>
          <a:br>
            <a:rPr lang="de-DE" sz="2100" b="1" dirty="0"/>
          </a:br>
          <a:r>
            <a:rPr lang="de-DE" sz="2400" dirty="0"/>
            <a:t>Digitale Technik sinnvoll in den Unterricht integrieren</a:t>
          </a:r>
          <a:br>
            <a:rPr lang="de-DE" sz="2400" dirty="0"/>
          </a:br>
          <a:r>
            <a:rPr lang="de-DE" sz="1400" dirty="0"/>
            <a:t/>
          </a:r>
          <a:br>
            <a:rPr lang="de-DE" sz="1400" dirty="0"/>
          </a:br>
          <a:r>
            <a:rPr lang="de-DE" sz="2400" dirty="0"/>
            <a:t>Nachhaltige Ausstattung</a:t>
          </a:r>
          <a:br>
            <a:rPr lang="de-DE" sz="2400" dirty="0"/>
          </a:br>
          <a:r>
            <a:rPr lang="de-DE" sz="1400" dirty="0"/>
            <a:t/>
          </a:r>
          <a:br>
            <a:rPr lang="de-DE" sz="1400" dirty="0"/>
          </a:br>
          <a:r>
            <a:rPr lang="de-DE" sz="2400" dirty="0"/>
            <a:t>Offenes Konzept</a:t>
          </a:r>
          <a:endParaRPr lang="de-DE" sz="2100" dirty="0"/>
        </a:p>
      </dgm:t>
    </dgm:pt>
    <dgm:pt modelId="{5518A6B7-9268-475C-80CA-81DFDF749339}" type="parTrans" cxnId="{CB558205-54C8-4F4E-9BA9-C8C90C857784}">
      <dgm:prSet/>
      <dgm:spPr/>
      <dgm:t>
        <a:bodyPr/>
        <a:lstStyle/>
        <a:p>
          <a:endParaRPr lang="de-DE"/>
        </a:p>
      </dgm:t>
    </dgm:pt>
    <dgm:pt modelId="{B019F72C-4EC4-4053-A787-597C45BAE90E}" type="sibTrans" cxnId="{CB558205-54C8-4F4E-9BA9-C8C90C857784}">
      <dgm:prSet/>
      <dgm:spPr/>
      <dgm:t>
        <a:bodyPr/>
        <a:lstStyle/>
        <a:p>
          <a:endParaRPr lang="de-DE"/>
        </a:p>
      </dgm:t>
    </dgm:pt>
    <dgm:pt modelId="{15AE3770-17F8-45BE-B21D-02BCD12EFD7D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pPr marL="360363" indent="-268288" algn="l"/>
          <a:r>
            <a:rPr lang="de-DE" sz="3600" b="1" dirty="0">
              <a:solidFill>
                <a:schemeClr val="bg2">
                  <a:lumMod val="25000"/>
                </a:schemeClr>
              </a:solidFill>
            </a:rPr>
            <a:t>Schwerpunkt: </a:t>
          </a:r>
          <a:br>
            <a:rPr lang="de-DE" sz="3600" b="1" dirty="0">
              <a:solidFill>
                <a:schemeClr val="bg2">
                  <a:lumMod val="25000"/>
                </a:schemeClr>
              </a:solidFill>
            </a:rPr>
          </a:br>
          <a:r>
            <a:rPr lang="de-DE" sz="1600" b="1" dirty="0">
              <a:solidFill>
                <a:schemeClr val="bg2">
                  <a:lumMod val="25000"/>
                </a:schemeClr>
              </a:solidFill>
            </a:rPr>
            <a:t/>
          </a:r>
          <a:br>
            <a:rPr lang="de-DE" sz="1600" b="1" dirty="0">
              <a:solidFill>
                <a:schemeClr val="bg2">
                  <a:lumMod val="25000"/>
                </a:schemeClr>
              </a:solidFill>
            </a:rPr>
          </a:br>
          <a:r>
            <a:rPr lang="de-DE" sz="2800" dirty="0">
              <a:solidFill>
                <a:schemeClr val="bg2">
                  <a:lumMod val="25000"/>
                </a:schemeClr>
              </a:solidFill>
            </a:rPr>
            <a:t>Lernen lernen</a:t>
          </a:r>
          <a:br>
            <a:rPr lang="de-DE" sz="2800" dirty="0">
              <a:solidFill>
                <a:schemeClr val="bg2">
                  <a:lumMod val="25000"/>
                </a:schemeClr>
              </a:solidFill>
            </a:rPr>
          </a:br>
          <a:r>
            <a:rPr lang="de-DE" sz="1200" dirty="0">
              <a:solidFill>
                <a:schemeClr val="bg2">
                  <a:lumMod val="25000"/>
                </a:schemeClr>
              </a:solidFill>
            </a:rPr>
            <a:t/>
          </a:r>
          <a:br>
            <a:rPr lang="de-DE" sz="1200" dirty="0">
              <a:solidFill>
                <a:schemeClr val="bg2">
                  <a:lumMod val="25000"/>
                </a:schemeClr>
              </a:solidFill>
            </a:rPr>
          </a:br>
          <a:r>
            <a:rPr lang="de-DE" sz="2800" dirty="0">
              <a:solidFill>
                <a:schemeClr val="bg2">
                  <a:lumMod val="25000"/>
                </a:schemeClr>
              </a:solidFill>
            </a:rPr>
            <a:t>Projektorientierte Arbeit</a:t>
          </a:r>
          <a:endParaRPr lang="de-DE" sz="3600" dirty="0">
            <a:solidFill>
              <a:schemeClr val="bg2">
                <a:lumMod val="25000"/>
              </a:schemeClr>
            </a:solidFill>
          </a:endParaRPr>
        </a:p>
      </dgm:t>
    </dgm:pt>
    <dgm:pt modelId="{B6C16702-F808-4421-B71C-4C759365FE5A}" type="parTrans" cxnId="{DFE294DF-3040-4624-89D1-87290A633EE9}">
      <dgm:prSet/>
      <dgm:spPr/>
      <dgm:t>
        <a:bodyPr/>
        <a:lstStyle/>
        <a:p>
          <a:endParaRPr lang="de-DE"/>
        </a:p>
      </dgm:t>
    </dgm:pt>
    <dgm:pt modelId="{EF84E000-04D6-474E-A8E4-E094ED14F058}" type="sibTrans" cxnId="{DFE294DF-3040-4624-89D1-87290A633EE9}">
      <dgm:prSet/>
      <dgm:spPr/>
      <dgm:t>
        <a:bodyPr/>
        <a:lstStyle/>
        <a:p>
          <a:endParaRPr lang="de-DE"/>
        </a:p>
      </dgm:t>
    </dgm:pt>
    <dgm:pt modelId="{C9E7A7AB-4175-4B32-96A2-A4EE57FF13BC}" type="pres">
      <dgm:prSet presAssocID="{9ABA3C14-0242-46C6-921A-CFC73B16984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2CAC9BEA-2A45-4ECA-B8C2-01091EA29893}" type="pres">
      <dgm:prSet presAssocID="{B4F2EBD5-29A3-47A9-BEEF-00BA4F5DC6B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3194EF9-9E72-4901-B403-CE2F6FC0592C}" type="pres">
      <dgm:prSet presAssocID="{B019F72C-4EC4-4053-A787-597C45BAE90E}" presName="sibTrans" presStyleCnt="0"/>
      <dgm:spPr/>
    </dgm:pt>
    <dgm:pt modelId="{B0AC8B31-924A-45F4-B4A4-408137EEF33F}" type="pres">
      <dgm:prSet presAssocID="{15AE3770-17F8-45BE-B21D-02BCD12EFD7D}" presName="node" presStyleLbl="node1" presStyleIdx="1" presStyleCnt="2" custLinFactNeighborX="-5855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B7AA399-5C09-4C6A-926A-864EABA2E7AA}" type="presOf" srcId="{15AE3770-17F8-45BE-B21D-02BCD12EFD7D}" destId="{B0AC8B31-924A-45F4-B4A4-408137EEF33F}" srcOrd="0" destOrd="0" presId="urn:microsoft.com/office/officeart/2005/8/layout/hList6"/>
    <dgm:cxn modelId="{CB558205-54C8-4F4E-9BA9-C8C90C857784}" srcId="{9ABA3C14-0242-46C6-921A-CFC73B169845}" destId="{B4F2EBD5-29A3-47A9-BEEF-00BA4F5DC6BB}" srcOrd="0" destOrd="0" parTransId="{5518A6B7-9268-475C-80CA-81DFDF749339}" sibTransId="{B019F72C-4EC4-4053-A787-597C45BAE90E}"/>
    <dgm:cxn modelId="{91AD9DCF-FD2F-4ABA-8BDB-784061B11EA2}" type="presOf" srcId="{9ABA3C14-0242-46C6-921A-CFC73B169845}" destId="{C9E7A7AB-4175-4B32-96A2-A4EE57FF13BC}" srcOrd="0" destOrd="0" presId="urn:microsoft.com/office/officeart/2005/8/layout/hList6"/>
    <dgm:cxn modelId="{444654BD-DB08-4A82-B95A-B3F327392A1F}" type="presOf" srcId="{B4F2EBD5-29A3-47A9-BEEF-00BA4F5DC6BB}" destId="{2CAC9BEA-2A45-4ECA-B8C2-01091EA29893}" srcOrd="0" destOrd="0" presId="urn:microsoft.com/office/officeart/2005/8/layout/hList6"/>
    <dgm:cxn modelId="{DFE294DF-3040-4624-89D1-87290A633EE9}" srcId="{9ABA3C14-0242-46C6-921A-CFC73B169845}" destId="{15AE3770-17F8-45BE-B21D-02BCD12EFD7D}" srcOrd="1" destOrd="0" parTransId="{B6C16702-F808-4421-B71C-4C759365FE5A}" sibTransId="{EF84E000-04D6-474E-A8E4-E094ED14F058}"/>
    <dgm:cxn modelId="{F78A0F38-A6F9-4774-93BC-143969051897}" type="presParOf" srcId="{C9E7A7AB-4175-4B32-96A2-A4EE57FF13BC}" destId="{2CAC9BEA-2A45-4ECA-B8C2-01091EA29893}" srcOrd="0" destOrd="0" presId="urn:microsoft.com/office/officeart/2005/8/layout/hList6"/>
    <dgm:cxn modelId="{5476EC6E-954E-4529-AAA0-1CFCB189462D}" type="presParOf" srcId="{C9E7A7AB-4175-4B32-96A2-A4EE57FF13BC}" destId="{E3194EF9-9E72-4901-B403-CE2F6FC0592C}" srcOrd="1" destOrd="0" presId="urn:microsoft.com/office/officeart/2005/8/layout/hList6"/>
    <dgm:cxn modelId="{B5DDBD71-8E20-4EC1-A9A0-1E7E27BDBB75}" type="presParOf" srcId="{C9E7A7AB-4175-4B32-96A2-A4EE57FF13BC}" destId="{B0AC8B31-924A-45F4-B4A4-408137EEF33F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A39303-7A9A-4FAF-A337-49C1CF144348}" type="doc">
      <dgm:prSet loTypeId="urn:microsoft.com/office/officeart/2005/8/layout/gear1" loCatId="cycle" qsTypeId="urn:microsoft.com/office/officeart/2005/8/quickstyle/simple1" qsCatId="simple" csTypeId="urn:microsoft.com/office/officeart/2005/8/colors/accent1_3" csCatId="accent1" phldr="1"/>
      <dgm:spPr/>
    </dgm:pt>
    <dgm:pt modelId="{D7A6BE54-4E6F-4E79-8930-6211BC2ECF97}">
      <dgm:prSet phldrT="[Text]" custT="1"/>
      <dgm:spPr/>
      <dgm:t>
        <a:bodyPr/>
        <a:lstStyle/>
        <a:p>
          <a:r>
            <a: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Medien-konzept</a:t>
          </a:r>
          <a:endParaRPr lang="de-DE" sz="20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8134C4-CCC4-4B69-811A-8340C6CE9C28}" type="parTrans" cxnId="{F0B20041-7261-4EC0-9642-861149A6C4CA}">
      <dgm:prSet/>
      <dgm:spPr/>
      <dgm:t>
        <a:bodyPr/>
        <a:lstStyle/>
        <a:p>
          <a:endParaRPr lang="de-DE" sz="2000"/>
        </a:p>
      </dgm:t>
    </dgm:pt>
    <dgm:pt modelId="{42A6B73C-6311-46A0-A3C8-1867236475EF}" type="sibTrans" cxnId="{F0B20041-7261-4EC0-9642-861149A6C4CA}">
      <dgm:prSet/>
      <dgm:spPr/>
      <dgm:t>
        <a:bodyPr/>
        <a:lstStyle/>
        <a:p>
          <a:endParaRPr lang="de-DE" sz="2000"/>
        </a:p>
      </dgm:t>
    </dgm:pt>
    <dgm:pt modelId="{2D82F86A-3AB2-41A4-B484-2D6BCEC5C23E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Aus-stattung</a:t>
          </a:r>
          <a:endParaRPr lang="de-DE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6273326-A0A8-46E8-8B5F-9CC68C38D3E0}" type="parTrans" cxnId="{4C8C0FEA-EAE9-4ADD-9CAC-E4969B223788}">
      <dgm:prSet/>
      <dgm:spPr/>
      <dgm:t>
        <a:bodyPr/>
        <a:lstStyle/>
        <a:p>
          <a:endParaRPr lang="de-DE" sz="2000"/>
        </a:p>
      </dgm:t>
    </dgm:pt>
    <dgm:pt modelId="{094BF89A-BA1A-4A02-ABC4-8A6724108356}" type="sibTrans" cxnId="{4C8C0FEA-EAE9-4ADD-9CAC-E4969B223788}">
      <dgm:prSet/>
      <dgm:spPr/>
      <dgm:t>
        <a:bodyPr/>
        <a:lstStyle/>
        <a:p>
          <a:endParaRPr lang="de-DE" sz="2000"/>
        </a:p>
      </dgm:t>
    </dgm:pt>
    <dgm:pt modelId="{2E5D50D1-EA73-4CCD-B6C2-83A59E6E3182}">
      <dgm:prSet phldrT="[Text]" custT="1"/>
      <dgm:spPr>
        <a:solidFill>
          <a:srgbClr val="FFFF00"/>
        </a:solidFill>
      </dgm:spPr>
      <dgm:t>
        <a:bodyPr/>
        <a:lstStyle/>
        <a:p>
          <a:r>
            <a: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Fort-bildung</a:t>
          </a:r>
          <a:endParaRPr lang="de-DE" sz="20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90C6C60-D3CF-466E-9A20-7686714CF561}" type="parTrans" cxnId="{D19C5837-3419-4FCA-AFD1-EFA0D3A0AC31}">
      <dgm:prSet/>
      <dgm:spPr/>
      <dgm:t>
        <a:bodyPr/>
        <a:lstStyle/>
        <a:p>
          <a:endParaRPr lang="de-DE" sz="2000"/>
        </a:p>
      </dgm:t>
    </dgm:pt>
    <dgm:pt modelId="{C9ED1F28-78E6-45D0-8E4D-735D6816AA3F}" type="sibTrans" cxnId="{D19C5837-3419-4FCA-AFD1-EFA0D3A0AC31}">
      <dgm:prSet/>
      <dgm:spPr/>
      <dgm:t>
        <a:bodyPr/>
        <a:lstStyle/>
        <a:p>
          <a:endParaRPr lang="de-DE" sz="2000"/>
        </a:p>
      </dgm:t>
    </dgm:pt>
    <dgm:pt modelId="{80E95250-93E6-4A54-9D4B-C0A468375FAA}" type="pres">
      <dgm:prSet presAssocID="{B2A39303-7A9A-4FAF-A337-49C1CF14434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806EADD-45D5-41F2-80C0-AD541F9BC237}" type="pres">
      <dgm:prSet presAssocID="{D7A6BE54-4E6F-4E79-8930-6211BC2ECF9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A6D2EC-70EA-4EBB-94E1-0A3A96210D01}" type="pres">
      <dgm:prSet presAssocID="{D7A6BE54-4E6F-4E79-8930-6211BC2ECF97}" presName="gear1srcNode" presStyleLbl="node1" presStyleIdx="0" presStyleCnt="3"/>
      <dgm:spPr/>
      <dgm:t>
        <a:bodyPr/>
        <a:lstStyle/>
        <a:p>
          <a:endParaRPr lang="de-DE"/>
        </a:p>
      </dgm:t>
    </dgm:pt>
    <dgm:pt modelId="{3248A0A1-1144-4D87-9A30-2E3FAA950C25}" type="pres">
      <dgm:prSet presAssocID="{D7A6BE54-4E6F-4E79-8930-6211BC2ECF97}" presName="gear1dstNode" presStyleLbl="node1" presStyleIdx="0" presStyleCnt="3"/>
      <dgm:spPr/>
      <dgm:t>
        <a:bodyPr/>
        <a:lstStyle/>
        <a:p>
          <a:endParaRPr lang="de-DE"/>
        </a:p>
      </dgm:t>
    </dgm:pt>
    <dgm:pt modelId="{BF8A0192-84CB-446E-9C42-DB3BEEB70A6C}" type="pres">
      <dgm:prSet presAssocID="{2D82F86A-3AB2-41A4-B484-2D6BCEC5C23E}" presName="gear2" presStyleLbl="node1" presStyleIdx="1" presStyleCnt="3" custScaleX="118964" custScaleY="11385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C1CFC23-9FAD-44C3-A4E3-9975DA765781}" type="pres">
      <dgm:prSet presAssocID="{2D82F86A-3AB2-41A4-B484-2D6BCEC5C23E}" presName="gear2srcNode" presStyleLbl="node1" presStyleIdx="1" presStyleCnt="3"/>
      <dgm:spPr/>
      <dgm:t>
        <a:bodyPr/>
        <a:lstStyle/>
        <a:p>
          <a:endParaRPr lang="de-DE"/>
        </a:p>
      </dgm:t>
    </dgm:pt>
    <dgm:pt modelId="{E53F2184-7400-4E85-B3C0-AE7E19C61DD4}" type="pres">
      <dgm:prSet presAssocID="{2D82F86A-3AB2-41A4-B484-2D6BCEC5C23E}" presName="gear2dstNode" presStyleLbl="node1" presStyleIdx="1" presStyleCnt="3"/>
      <dgm:spPr/>
      <dgm:t>
        <a:bodyPr/>
        <a:lstStyle/>
        <a:p>
          <a:endParaRPr lang="de-DE"/>
        </a:p>
      </dgm:t>
    </dgm:pt>
    <dgm:pt modelId="{5C235DA9-4F6F-451A-B509-4B693C3BB056}" type="pres">
      <dgm:prSet presAssocID="{2E5D50D1-EA73-4CCD-B6C2-83A59E6E3182}" presName="gear3" presStyleLbl="node1" presStyleIdx="2" presStyleCnt="3" custScaleX="128232" custScaleY="132628"/>
      <dgm:spPr/>
      <dgm:t>
        <a:bodyPr/>
        <a:lstStyle/>
        <a:p>
          <a:endParaRPr lang="de-DE"/>
        </a:p>
      </dgm:t>
    </dgm:pt>
    <dgm:pt modelId="{C0D25709-C1B4-4850-8937-67BFF0265EF6}" type="pres">
      <dgm:prSet presAssocID="{2E5D50D1-EA73-4CCD-B6C2-83A59E6E318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1527D36-F783-47ED-93AD-941CB306B4A0}" type="pres">
      <dgm:prSet presAssocID="{2E5D50D1-EA73-4CCD-B6C2-83A59E6E3182}" presName="gear3srcNode" presStyleLbl="node1" presStyleIdx="2" presStyleCnt="3"/>
      <dgm:spPr/>
      <dgm:t>
        <a:bodyPr/>
        <a:lstStyle/>
        <a:p>
          <a:endParaRPr lang="de-DE"/>
        </a:p>
      </dgm:t>
    </dgm:pt>
    <dgm:pt modelId="{172A9A90-DB78-410D-BB42-1BA095CCCEC1}" type="pres">
      <dgm:prSet presAssocID="{2E5D50D1-EA73-4CCD-B6C2-83A59E6E3182}" presName="gear3dstNode" presStyleLbl="node1" presStyleIdx="2" presStyleCnt="3"/>
      <dgm:spPr/>
      <dgm:t>
        <a:bodyPr/>
        <a:lstStyle/>
        <a:p>
          <a:endParaRPr lang="de-DE"/>
        </a:p>
      </dgm:t>
    </dgm:pt>
    <dgm:pt modelId="{761FA25B-8322-4B35-8FDE-EE87EA0C5B44}" type="pres">
      <dgm:prSet presAssocID="{42A6B73C-6311-46A0-A3C8-1867236475EF}" presName="connector1" presStyleLbl="sibTrans2D1" presStyleIdx="0" presStyleCnt="3"/>
      <dgm:spPr/>
      <dgm:t>
        <a:bodyPr/>
        <a:lstStyle/>
        <a:p>
          <a:endParaRPr lang="de-DE"/>
        </a:p>
      </dgm:t>
    </dgm:pt>
    <dgm:pt modelId="{BDCDDD3E-AC4D-431A-BE98-1AFBBF2421BF}" type="pres">
      <dgm:prSet presAssocID="{094BF89A-BA1A-4A02-ABC4-8A6724108356}" presName="connector2" presStyleLbl="sibTrans2D1" presStyleIdx="1" presStyleCnt="3"/>
      <dgm:spPr/>
      <dgm:t>
        <a:bodyPr/>
        <a:lstStyle/>
        <a:p>
          <a:endParaRPr lang="de-DE"/>
        </a:p>
      </dgm:t>
    </dgm:pt>
    <dgm:pt modelId="{54D5E606-410F-4F89-A888-98AFAEE0FCC8}" type="pres">
      <dgm:prSet presAssocID="{C9ED1F28-78E6-45D0-8E4D-735D6816AA3F}" presName="connector3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D00D745A-7810-4788-A7F7-8878B740685E}" type="presOf" srcId="{094BF89A-BA1A-4A02-ABC4-8A6724108356}" destId="{BDCDDD3E-AC4D-431A-BE98-1AFBBF2421BF}" srcOrd="0" destOrd="0" presId="urn:microsoft.com/office/officeart/2005/8/layout/gear1"/>
    <dgm:cxn modelId="{3117316D-6F04-4C04-9A19-D2B248E2A060}" type="presOf" srcId="{2E5D50D1-EA73-4CCD-B6C2-83A59E6E3182}" destId="{C0D25709-C1B4-4850-8937-67BFF0265EF6}" srcOrd="1" destOrd="0" presId="urn:microsoft.com/office/officeart/2005/8/layout/gear1"/>
    <dgm:cxn modelId="{E67C68E8-2998-4C6C-9139-62F27C3C5051}" type="presOf" srcId="{B2A39303-7A9A-4FAF-A337-49C1CF144348}" destId="{80E95250-93E6-4A54-9D4B-C0A468375FAA}" srcOrd="0" destOrd="0" presId="urn:microsoft.com/office/officeart/2005/8/layout/gear1"/>
    <dgm:cxn modelId="{AB1C9E51-2E53-4566-BA05-CCF28AA8B31D}" type="presOf" srcId="{D7A6BE54-4E6F-4E79-8930-6211BC2ECF97}" destId="{BFA6D2EC-70EA-4EBB-94E1-0A3A96210D01}" srcOrd="1" destOrd="0" presId="urn:microsoft.com/office/officeart/2005/8/layout/gear1"/>
    <dgm:cxn modelId="{EA105567-9A9E-4407-ACD4-65347B8B43B7}" type="presOf" srcId="{2E5D50D1-EA73-4CCD-B6C2-83A59E6E3182}" destId="{5C235DA9-4F6F-451A-B509-4B693C3BB056}" srcOrd="0" destOrd="0" presId="urn:microsoft.com/office/officeart/2005/8/layout/gear1"/>
    <dgm:cxn modelId="{F0B20041-7261-4EC0-9642-861149A6C4CA}" srcId="{B2A39303-7A9A-4FAF-A337-49C1CF144348}" destId="{D7A6BE54-4E6F-4E79-8930-6211BC2ECF97}" srcOrd="0" destOrd="0" parTransId="{D58134C4-CCC4-4B69-811A-8340C6CE9C28}" sibTransId="{42A6B73C-6311-46A0-A3C8-1867236475EF}"/>
    <dgm:cxn modelId="{0F5FA4AF-A562-4758-947F-931D3B829268}" type="presOf" srcId="{D7A6BE54-4E6F-4E79-8930-6211BC2ECF97}" destId="{7806EADD-45D5-41F2-80C0-AD541F9BC237}" srcOrd="0" destOrd="0" presId="urn:microsoft.com/office/officeart/2005/8/layout/gear1"/>
    <dgm:cxn modelId="{FE051ECA-6465-4283-BFD7-5DF83D7F8889}" type="presOf" srcId="{D7A6BE54-4E6F-4E79-8930-6211BC2ECF97}" destId="{3248A0A1-1144-4D87-9A30-2E3FAA950C25}" srcOrd="2" destOrd="0" presId="urn:microsoft.com/office/officeart/2005/8/layout/gear1"/>
    <dgm:cxn modelId="{AD35269B-AB6E-4966-B666-AE380A64EF89}" type="presOf" srcId="{2E5D50D1-EA73-4CCD-B6C2-83A59E6E3182}" destId="{172A9A90-DB78-410D-BB42-1BA095CCCEC1}" srcOrd="3" destOrd="0" presId="urn:microsoft.com/office/officeart/2005/8/layout/gear1"/>
    <dgm:cxn modelId="{0DD8FFCE-FE56-4E63-BBB0-1102A3D3A6BB}" type="presOf" srcId="{2D82F86A-3AB2-41A4-B484-2D6BCEC5C23E}" destId="{BF8A0192-84CB-446E-9C42-DB3BEEB70A6C}" srcOrd="0" destOrd="0" presId="urn:microsoft.com/office/officeart/2005/8/layout/gear1"/>
    <dgm:cxn modelId="{42DB07D1-DBE1-4CA9-8CE0-2DACF51CABC7}" type="presOf" srcId="{2D82F86A-3AB2-41A4-B484-2D6BCEC5C23E}" destId="{E53F2184-7400-4E85-B3C0-AE7E19C61DD4}" srcOrd="2" destOrd="0" presId="urn:microsoft.com/office/officeart/2005/8/layout/gear1"/>
    <dgm:cxn modelId="{4C8C0FEA-EAE9-4ADD-9CAC-E4969B223788}" srcId="{B2A39303-7A9A-4FAF-A337-49C1CF144348}" destId="{2D82F86A-3AB2-41A4-B484-2D6BCEC5C23E}" srcOrd="1" destOrd="0" parTransId="{36273326-A0A8-46E8-8B5F-9CC68C38D3E0}" sibTransId="{094BF89A-BA1A-4A02-ABC4-8A6724108356}"/>
    <dgm:cxn modelId="{9CC5A587-64B4-488A-8657-D1CA9BF32843}" type="presOf" srcId="{42A6B73C-6311-46A0-A3C8-1867236475EF}" destId="{761FA25B-8322-4B35-8FDE-EE87EA0C5B44}" srcOrd="0" destOrd="0" presId="urn:microsoft.com/office/officeart/2005/8/layout/gear1"/>
    <dgm:cxn modelId="{D19C5837-3419-4FCA-AFD1-EFA0D3A0AC31}" srcId="{B2A39303-7A9A-4FAF-A337-49C1CF144348}" destId="{2E5D50D1-EA73-4CCD-B6C2-83A59E6E3182}" srcOrd="2" destOrd="0" parTransId="{490C6C60-D3CF-466E-9A20-7686714CF561}" sibTransId="{C9ED1F28-78E6-45D0-8E4D-735D6816AA3F}"/>
    <dgm:cxn modelId="{F85D00B9-0134-4765-A1AF-71F39A299430}" type="presOf" srcId="{2D82F86A-3AB2-41A4-B484-2D6BCEC5C23E}" destId="{CC1CFC23-9FAD-44C3-A4E3-9975DA765781}" srcOrd="1" destOrd="0" presId="urn:microsoft.com/office/officeart/2005/8/layout/gear1"/>
    <dgm:cxn modelId="{7FA668FE-C6FF-4381-A8BD-D1DF6B9CBFB4}" type="presOf" srcId="{2E5D50D1-EA73-4CCD-B6C2-83A59E6E3182}" destId="{31527D36-F783-47ED-93AD-941CB306B4A0}" srcOrd="2" destOrd="0" presId="urn:microsoft.com/office/officeart/2005/8/layout/gear1"/>
    <dgm:cxn modelId="{A9AEBB7A-C32B-4401-BB78-E7542E6BC2A3}" type="presOf" srcId="{C9ED1F28-78E6-45D0-8E4D-735D6816AA3F}" destId="{54D5E606-410F-4F89-A888-98AFAEE0FCC8}" srcOrd="0" destOrd="0" presId="urn:microsoft.com/office/officeart/2005/8/layout/gear1"/>
    <dgm:cxn modelId="{62C4D2D7-3B7C-432C-AEA2-2D8E30A24BA8}" type="presParOf" srcId="{80E95250-93E6-4A54-9D4B-C0A468375FAA}" destId="{7806EADD-45D5-41F2-80C0-AD541F9BC237}" srcOrd="0" destOrd="0" presId="urn:microsoft.com/office/officeart/2005/8/layout/gear1"/>
    <dgm:cxn modelId="{D1F87ECF-0759-434F-BA77-2EFC05DA8D1F}" type="presParOf" srcId="{80E95250-93E6-4A54-9D4B-C0A468375FAA}" destId="{BFA6D2EC-70EA-4EBB-94E1-0A3A96210D01}" srcOrd="1" destOrd="0" presId="urn:microsoft.com/office/officeart/2005/8/layout/gear1"/>
    <dgm:cxn modelId="{FB2FF96F-BA9E-490F-BC2B-DB6625799E66}" type="presParOf" srcId="{80E95250-93E6-4A54-9D4B-C0A468375FAA}" destId="{3248A0A1-1144-4D87-9A30-2E3FAA950C25}" srcOrd="2" destOrd="0" presId="urn:microsoft.com/office/officeart/2005/8/layout/gear1"/>
    <dgm:cxn modelId="{92DBA75D-76B6-4419-948E-556B64CABEA5}" type="presParOf" srcId="{80E95250-93E6-4A54-9D4B-C0A468375FAA}" destId="{BF8A0192-84CB-446E-9C42-DB3BEEB70A6C}" srcOrd="3" destOrd="0" presId="urn:microsoft.com/office/officeart/2005/8/layout/gear1"/>
    <dgm:cxn modelId="{DD60D56B-8F9B-4780-BC45-F4ACFD087926}" type="presParOf" srcId="{80E95250-93E6-4A54-9D4B-C0A468375FAA}" destId="{CC1CFC23-9FAD-44C3-A4E3-9975DA765781}" srcOrd="4" destOrd="0" presId="urn:microsoft.com/office/officeart/2005/8/layout/gear1"/>
    <dgm:cxn modelId="{0F22D675-BC20-4EB4-BFBD-C880B506C6B5}" type="presParOf" srcId="{80E95250-93E6-4A54-9D4B-C0A468375FAA}" destId="{E53F2184-7400-4E85-B3C0-AE7E19C61DD4}" srcOrd="5" destOrd="0" presId="urn:microsoft.com/office/officeart/2005/8/layout/gear1"/>
    <dgm:cxn modelId="{511E8D38-54EC-4C1C-93CC-905E0D00D46C}" type="presParOf" srcId="{80E95250-93E6-4A54-9D4B-C0A468375FAA}" destId="{5C235DA9-4F6F-451A-B509-4B693C3BB056}" srcOrd="6" destOrd="0" presId="urn:microsoft.com/office/officeart/2005/8/layout/gear1"/>
    <dgm:cxn modelId="{63CB7690-0753-49CC-BDD2-1220683857D1}" type="presParOf" srcId="{80E95250-93E6-4A54-9D4B-C0A468375FAA}" destId="{C0D25709-C1B4-4850-8937-67BFF0265EF6}" srcOrd="7" destOrd="0" presId="urn:microsoft.com/office/officeart/2005/8/layout/gear1"/>
    <dgm:cxn modelId="{44D8E08A-8EC8-4FEE-8AAA-845559ABA938}" type="presParOf" srcId="{80E95250-93E6-4A54-9D4B-C0A468375FAA}" destId="{31527D36-F783-47ED-93AD-941CB306B4A0}" srcOrd="8" destOrd="0" presId="urn:microsoft.com/office/officeart/2005/8/layout/gear1"/>
    <dgm:cxn modelId="{6152DAD6-6C18-45A4-8865-1D103F745093}" type="presParOf" srcId="{80E95250-93E6-4A54-9D4B-C0A468375FAA}" destId="{172A9A90-DB78-410D-BB42-1BA095CCCEC1}" srcOrd="9" destOrd="0" presId="urn:microsoft.com/office/officeart/2005/8/layout/gear1"/>
    <dgm:cxn modelId="{542A21D1-A1D2-4EB3-8253-485096DFE1A7}" type="presParOf" srcId="{80E95250-93E6-4A54-9D4B-C0A468375FAA}" destId="{761FA25B-8322-4B35-8FDE-EE87EA0C5B44}" srcOrd="10" destOrd="0" presId="urn:microsoft.com/office/officeart/2005/8/layout/gear1"/>
    <dgm:cxn modelId="{8598D361-CEAB-4CB9-BD00-820806495AAD}" type="presParOf" srcId="{80E95250-93E6-4A54-9D4B-C0A468375FAA}" destId="{BDCDDD3E-AC4D-431A-BE98-1AFBBF2421BF}" srcOrd="11" destOrd="0" presId="urn:microsoft.com/office/officeart/2005/8/layout/gear1"/>
    <dgm:cxn modelId="{A78B0ED7-83F5-4D1C-AE65-6E02F8558FA9}" type="presParOf" srcId="{80E95250-93E6-4A54-9D4B-C0A468375FAA}" destId="{54D5E606-410F-4F89-A888-98AFAEE0FCC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9CED6-7EE3-4328-A552-37E047EE90AC}">
      <dsp:nvSpPr>
        <dsp:cNvPr id="0" name=""/>
        <dsp:cNvSpPr/>
      </dsp:nvSpPr>
      <dsp:spPr>
        <a:xfrm>
          <a:off x="1820" y="-35613"/>
          <a:ext cx="2833012" cy="3593871"/>
        </a:xfrm>
        <a:prstGeom prst="roundRect">
          <a:avLst>
            <a:gd name="adj" fmla="val 10000"/>
          </a:avLst>
        </a:prstGeom>
        <a:solidFill>
          <a:srgbClr val="9F25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Ausstattungsplan</a:t>
          </a:r>
        </a:p>
      </dsp:txBody>
      <dsp:txXfrm>
        <a:off x="1820" y="1401934"/>
        <a:ext cx="2833012" cy="1437548"/>
      </dsp:txXfrm>
    </dsp:sp>
    <dsp:sp modelId="{A732B1DC-0D6E-41F1-93AD-632DF5FF5BB3}">
      <dsp:nvSpPr>
        <dsp:cNvPr id="0" name=""/>
        <dsp:cNvSpPr/>
      </dsp:nvSpPr>
      <dsp:spPr>
        <a:xfrm>
          <a:off x="819947" y="180018"/>
          <a:ext cx="1196759" cy="119675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CD1E1-F469-4B81-9A82-A896B1482597}">
      <dsp:nvSpPr>
        <dsp:cNvPr id="0" name=""/>
        <dsp:cNvSpPr/>
      </dsp:nvSpPr>
      <dsp:spPr>
        <a:xfrm>
          <a:off x="2919823" y="-35613"/>
          <a:ext cx="2833012" cy="3593871"/>
        </a:xfrm>
        <a:prstGeom prst="roundRect">
          <a:avLst>
            <a:gd name="adj" fmla="val 10000"/>
          </a:avLst>
        </a:prstGeom>
        <a:solidFill>
          <a:srgbClr val="9F25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Fortbildungsplan</a:t>
          </a:r>
        </a:p>
      </dsp:txBody>
      <dsp:txXfrm>
        <a:off x="2919823" y="1401934"/>
        <a:ext cx="2833012" cy="1437548"/>
      </dsp:txXfrm>
    </dsp:sp>
    <dsp:sp modelId="{AE16B800-E027-4B79-9170-8F53586A895C}">
      <dsp:nvSpPr>
        <dsp:cNvPr id="0" name=""/>
        <dsp:cNvSpPr/>
      </dsp:nvSpPr>
      <dsp:spPr>
        <a:xfrm>
          <a:off x="3737950" y="180018"/>
          <a:ext cx="1196759" cy="119675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41B21-CDD7-4133-A30F-A8E228C7D431}">
      <dsp:nvSpPr>
        <dsp:cNvPr id="0" name=""/>
        <dsp:cNvSpPr/>
      </dsp:nvSpPr>
      <dsp:spPr>
        <a:xfrm>
          <a:off x="5837826" y="-35613"/>
          <a:ext cx="2833012" cy="3593871"/>
        </a:xfrm>
        <a:prstGeom prst="roundRect">
          <a:avLst>
            <a:gd name="adj" fmla="val 10000"/>
          </a:avLst>
        </a:prstGeom>
        <a:solidFill>
          <a:srgbClr val="9F25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Mediencurriculum</a:t>
          </a:r>
        </a:p>
      </dsp:txBody>
      <dsp:txXfrm>
        <a:off x="5837826" y="1401934"/>
        <a:ext cx="2833012" cy="1437548"/>
      </dsp:txXfrm>
    </dsp:sp>
    <dsp:sp modelId="{58F0C792-4770-4FA1-BB75-66A7DE1F4018}">
      <dsp:nvSpPr>
        <dsp:cNvPr id="0" name=""/>
        <dsp:cNvSpPr/>
      </dsp:nvSpPr>
      <dsp:spPr>
        <a:xfrm>
          <a:off x="6674275" y="208585"/>
          <a:ext cx="1196759" cy="119675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8DA96-03E5-4B89-80DD-5CC21C3E2578}">
      <dsp:nvSpPr>
        <dsp:cNvPr id="0" name=""/>
        <dsp:cNvSpPr/>
      </dsp:nvSpPr>
      <dsp:spPr>
        <a:xfrm>
          <a:off x="346906" y="2356440"/>
          <a:ext cx="7978847" cy="104092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C9BEA-2A45-4ECA-B8C2-01091EA29893}">
      <dsp:nvSpPr>
        <dsp:cNvPr id="0" name=""/>
        <dsp:cNvSpPr/>
      </dsp:nvSpPr>
      <dsp:spPr>
        <a:xfrm rot="16200000">
          <a:off x="991847" y="-985912"/>
          <a:ext cx="3737810" cy="5709634"/>
        </a:xfrm>
        <a:prstGeom prst="flowChartManualOperation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marL="266700" lvl="0" indent="-174625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600" b="1" kern="1200" dirty="0"/>
            <a:t>Ziel:</a:t>
          </a:r>
          <a:r>
            <a:rPr lang="de-DE" sz="2100" b="1" kern="1200" dirty="0"/>
            <a:t/>
          </a:r>
          <a:br>
            <a:rPr lang="de-DE" sz="2100" b="1" kern="1200" dirty="0"/>
          </a:br>
          <a:r>
            <a:rPr lang="de-DE" sz="1200" b="1" kern="1200" dirty="0"/>
            <a:t> </a:t>
          </a:r>
          <a:r>
            <a:rPr lang="de-DE" sz="2100" b="1" kern="1200" dirty="0"/>
            <a:t/>
          </a:r>
          <a:br>
            <a:rPr lang="de-DE" sz="2100" b="1" kern="1200" dirty="0"/>
          </a:br>
          <a:r>
            <a:rPr lang="de-DE" sz="2400" kern="1200" dirty="0"/>
            <a:t>Digitale Technik sinnvoll in den Unterricht integrieren</a:t>
          </a:r>
          <a:br>
            <a:rPr lang="de-DE" sz="2400" kern="1200" dirty="0"/>
          </a:br>
          <a:r>
            <a:rPr lang="de-DE" sz="1400" kern="1200" dirty="0"/>
            <a:t/>
          </a:r>
          <a:br>
            <a:rPr lang="de-DE" sz="1400" kern="1200" dirty="0"/>
          </a:br>
          <a:r>
            <a:rPr lang="de-DE" sz="2400" kern="1200" dirty="0"/>
            <a:t>Nachhaltige Ausstattung</a:t>
          </a:r>
          <a:br>
            <a:rPr lang="de-DE" sz="2400" kern="1200" dirty="0"/>
          </a:br>
          <a:r>
            <a:rPr lang="de-DE" sz="1400" kern="1200" dirty="0"/>
            <a:t/>
          </a:r>
          <a:br>
            <a:rPr lang="de-DE" sz="1400" kern="1200" dirty="0"/>
          </a:br>
          <a:r>
            <a:rPr lang="de-DE" sz="2400" kern="1200" dirty="0"/>
            <a:t>Offenes Konzept</a:t>
          </a:r>
          <a:endParaRPr lang="de-DE" sz="2100" kern="1200" dirty="0"/>
        </a:p>
      </dsp:txBody>
      <dsp:txXfrm rot="5400000">
        <a:off x="5935" y="747562"/>
        <a:ext cx="5709634" cy="2242686"/>
      </dsp:txXfrm>
    </dsp:sp>
    <dsp:sp modelId="{B0AC8B31-924A-45F4-B4A4-408137EEF33F}">
      <dsp:nvSpPr>
        <dsp:cNvPr id="0" name=""/>
        <dsp:cNvSpPr/>
      </dsp:nvSpPr>
      <dsp:spPr>
        <a:xfrm rot="16200000">
          <a:off x="6878980" y="-985912"/>
          <a:ext cx="3737810" cy="5709634"/>
        </a:xfrm>
        <a:prstGeom prst="flowChartManualOperati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ctr" anchorCtr="0">
          <a:noAutofit/>
        </a:bodyPr>
        <a:lstStyle/>
        <a:p>
          <a:pPr marL="360363" lvl="0" indent="-268288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600" b="1" kern="1200" dirty="0">
              <a:solidFill>
                <a:schemeClr val="bg2">
                  <a:lumMod val="25000"/>
                </a:schemeClr>
              </a:solidFill>
            </a:rPr>
            <a:t>Schwerpunkt: </a:t>
          </a:r>
          <a:br>
            <a:rPr lang="de-DE" sz="3600" b="1" kern="1200" dirty="0">
              <a:solidFill>
                <a:schemeClr val="bg2">
                  <a:lumMod val="25000"/>
                </a:schemeClr>
              </a:solidFill>
            </a:rPr>
          </a:br>
          <a:r>
            <a:rPr lang="de-DE" sz="1600" b="1" kern="1200" dirty="0">
              <a:solidFill>
                <a:schemeClr val="bg2">
                  <a:lumMod val="25000"/>
                </a:schemeClr>
              </a:solidFill>
            </a:rPr>
            <a:t/>
          </a:r>
          <a:br>
            <a:rPr lang="de-DE" sz="1600" b="1" kern="1200" dirty="0">
              <a:solidFill>
                <a:schemeClr val="bg2">
                  <a:lumMod val="25000"/>
                </a:schemeClr>
              </a:solidFill>
            </a:rPr>
          </a:br>
          <a:r>
            <a:rPr lang="de-DE" sz="2800" kern="1200" dirty="0">
              <a:solidFill>
                <a:schemeClr val="bg2">
                  <a:lumMod val="25000"/>
                </a:schemeClr>
              </a:solidFill>
            </a:rPr>
            <a:t>Lernen lernen</a:t>
          </a:r>
          <a:br>
            <a:rPr lang="de-DE" sz="2800" kern="1200" dirty="0">
              <a:solidFill>
                <a:schemeClr val="bg2">
                  <a:lumMod val="25000"/>
                </a:schemeClr>
              </a:solidFill>
            </a:rPr>
          </a:br>
          <a:r>
            <a:rPr lang="de-DE" sz="1200" kern="1200" dirty="0">
              <a:solidFill>
                <a:schemeClr val="bg2">
                  <a:lumMod val="25000"/>
                </a:schemeClr>
              </a:solidFill>
            </a:rPr>
            <a:t/>
          </a:r>
          <a:br>
            <a:rPr lang="de-DE" sz="1200" kern="1200" dirty="0">
              <a:solidFill>
                <a:schemeClr val="bg2">
                  <a:lumMod val="25000"/>
                </a:schemeClr>
              </a:solidFill>
            </a:rPr>
          </a:br>
          <a:r>
            <a:rPr lang="de-DE" sz="2800" kern="1200" dirty="0">
              <a:solidFill>
                <a:schemeClr val="bg2">
                  <a:lumMod val="25000"/>
                </a:schemeClr>
              </a:solidFill>
            </a:rPr>
            <a:t>Projektorientierte Arbeit</a:t>
          </a:r>
          <a:endParaRPr lang="de-DE" sz="3600" kern="1200" dirty="0">
            <a:solidFill>
              <a:schemeClr val="bg2">
                <a:lumMod val="25000"/>
              </a:schemeClr>
            </a:solidFill>
          </a:endParaRPr>
        </a:p>
      </dsp:txBody>
      <dsp:txXfrm rot="5400000">
        <a:off x="5893068" y="747562"/>
        <a:ext cx="5709634" cy="22426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6EADD-45D5-41F2-80C0-AD541F9BC237}">
      <dsp:nvSpPr>
        <dsp:cNvPr id="0" name=""/>
        <dsp:cNvSpPr/>
      </dsp:nvSpPr>
      <dsp:spPr>
        <a:xfrm>
          <a:off x="3183597" y="2193440"/>
          <a:ext cx="2466285" cy="2466285"/>
        </a:xfrm>
        <a:prstGeom prst="gear9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Medien-konzept</a:t>
          </a:r>
          <a:endParaRPr lang="de-DE" sz="2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679430" y="2771155"/>
        <a:ext cx="1474619" cy="1267722"/>
      </dsp:txXfrm>
    </dsp:sp>
    <dsp:sp modelId="{BF8A0192-84CB-446E-9C42-DB3BEEB70A6C}">
      <dsp:nvSpPr>
        <dsp:cNvPr id="0" name=""/>
        <dsp:cNvSpPr/>
      </dsp:nvSpPr>
      <dsp:spPr>
        <a:xfrm>
          <a:off x="1578593" y="1486289"/>
          <a:ext cx="2133812" cy="2042084"/>
        </a:xfrm>
        <a:prstGeom prst="gear6">
          <a:avLst/>
        </a:prstGeom>
        <a:solidFill>
          <a:schemeClr val="accent1">
            <a:shade val="80000"/>
            <a:hueOff val="25506"/>
            <a:satOff val="-18875"/>
            <a:lumOff val="170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Aus-stattung</a:t>
          </a:r>
          <a:endParaRPr lang="de-DE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106028" y="2003497"/>
        <a:ext cx="1078942" cy="1007668"/>
      </dsp:txXfrm>
    </dsp:sp>
    <dsp:sp modelId="{5C235DA9-4F6F-451A-B509-4B693C3BB056}">
      <dsp:nvSpPr>
        <dsp:cNvPr id="0" name=""/>
        <dsp:cNvSpPr/>
      </dsp:nvSpPr>
      <dsp:spPr>
        <a:xfrm rot="20700000">
          <a:off x="2519363" y="72211"/>
          <a:ext cx="2225300" cy="2359112"/>
        </a:xfrm>
        <a:prstGeom prst="gear6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Fort-bildung</a:t>
          </a:r>
          <a:endParaRPr lang="de-DE" sz="2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20700000">
        <a:off x="2999499" y="597571"/>
        <a:ext cx="1265026" cy="1308393"/>
      </dsp:txXfrm>
    </dsp:sp>
    <dsp:sp modelId="{761FA25B-8322-4B35-8FDE-EE87EA0C5B44}">
      <dsp:nvSpPr>
        <dsp:cNvPr id="0" name=""/>
        <dsp:cNvSpPr/>
      </dsp:nvSpPr>
      <dsp:spPr>
        <a:xfrm>
          <a:off x="2997147" y="1819465"/>
          <a:ext cx="3156845" cy="3156845"/>
        </a:xfrm>
        <a:prstGeom prst="circularArrow">
          <a:avLst>
            <a:gd name="adj1" fmla="val 4688"/>
            <a:gd name="adj2" fmla="val 299029"/>
            <a:gd name="adj3" fmla="val 2522701"/>
            <a:gd name="adj4" fmla="val 15847269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CDDD3E-AC4D-431A-BE98-1AFBBF2421BF}">
      <dsp:nvSpPr>
        <dsp:cNvPr id="0" name=""/>
        <dsp:cNvSpPr/>
      </dsp:nvSpPr>
      <dsp:spPr>
        <a:xfrm>
          <a:off x="1431014" y="1212386"/>
          <a:ext cx="2293645" cy="229364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25489"/>
            <a:satOff val="-18640"/>
            <a:lumOff val="160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5E606-410F-4F89-A888-98AFAEE0FCC8}">
      <dsp:nvSpPr>
        <dsp:cNvPr id="0" name=""/>
        <dsp:cNvSpPr/>
      </dsp:nvSpPr>
      <dsp:spPr>
        <a:xfrm>
          <a:off x="2346791" y="-13128"/>
          <a:ext cx="2473011" cy="247301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50978"/>
            <a:satOff val="-37279"/>
            <a:lumOff val="321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4T08:07:37.120"/>
    </inkml:context>
    <inkml:brush xml:id="br0">
      <inkml:brushProperty name="width" value="0.35" units="cm"/>
      <inkml:brushProperty name="height" value="0.35" units="cm"/>
    </inkml:brush>
    <inkml:brush xml:id="br1">
      <inkml:brushProperty name="width" value="0.05" units="cm"/>
      <inkml:brushProperty name="height" value="0.05" units="cm"/>
      <inkml:brushProperty name="color" value="#AB008B"/>
    </inkml:brush>
    <inkml:brush xml:id="br2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4872 1813 736,'-31'-40'3749,"-41"-52"-1974,-72-97-576,50 96 27,56 59-926,-1 1 0,-1 3 0,-2 1 0,-31-15-300,73 44 5,-237-103 1170,-91 1-179,131 46-233,96 30-586,-1 4 1,0 5-1,-81-2-177,-155 17 598,311 2-594,-26-3 110,0 3-1,0 1 1,0 4-1,0 1 1,1 3-1,-35 11-113,60-13 105,-1-1 0,0-1 0,-1-2 0,1-1 0,-15-1-105,-138 23 461,146-12-334,0 2 0,0 1 1,2 2-1,0 1 0,0 2 1,-22 18-128,-80 54 411,-68 58 378,147-96-432,-133 109 316,157-142-633,-12 7 89,0 2-1,2 1 0,1 3 0,-28 30-128,11 6 230,3 3 0,3 3 0,4 1 0,-35 75-230,-121 178 898,153-226-651,34-74-191,2 0 0,1 0 0,1 2 0,2 0 0,1 0 0,-2 16-56,-19 212 250,-5-60 98,10-93-256,-30 317 258,61-107 2,-11-22-73,3-198-226,-1-54-27,3 1 0,1-1 0,2 1 0,3-1 0,1 0 0,8 31-26,52 221 65,-8-99-20,-39-119-32,4-1 0,3-2-1,4 0 1,12 18-13,8-1 5,3-2 0,4-2 0,62 69-5,-52-77-12,-3 3 0,26 46 12,-58-79-9,2-1-1,2-2 1,2-2 0,2-1-1,2-2 1,2-2 0,39 27 9,8 2 29,-25-15-85,2-4 0,2-2-1,2-4 1,2-3 0,42 15 56,272 101 68,213 104-115,0 18 47,-428-198 8,-4 8 0,26 27-8,45 23 15,-148-88-18,-2 3 1,-3 5 0,66 58 2,310 264 152,-331-238-33,-5 15-1114,-113-136 247</inkml:trace>
  <inkml:trace contextRef="#ctx0" brushRef="#br0" timeOffset="3549.18">5009 1729 984,'-1'-3'3029,"-6"-13"-1729,-19-56-510,25 65-636,0-1 1,0 1 0,1-1 0,0 1 0,1-1 0,-1 1-1,1-1 1,1 1 0,0 0 0,0-1 0,0 1 0,1 0-1,0 0 1,0 0 0,2-1-155,12-37 704,4-60 284,-18 82-745,1-1 0,1 1 0,1 0 0,1 0 0,1 1 0,1 0 0,1 0 0,2-2-243,209-254 1647,-162 186-1416,-30 45 36,2 1 1,1 2-1,3 1 1,22-21-268,20-4 268,3 3 1,61-35-269,-89 63 9,-10 5 37,1 1 0,1 3 0,1 2 0,2 1 0,0 3 0,1 1 0,2 3 0,8 0-46,84-6 204,-1 7 0,20 5-204,-158 12-1,86-4 4,0 3-1,1 4 1,-1 4 0,78 17-3,-47-1 123,-2 5 1,-1 5-1,-2 6 0,67 33-123,-64-19 2,37 16 2,-3 6 1,103 71-5,199 179 40,-379-263-3,-2 3 0,-3 2 0,57 73-37,44 55 78,-40-47 76,75 112-154,-151-177 50,-4 2 0,-4 2 0,10 31-50,111 199 120,-128-247-74,-3 2-1,-3 1 0,-4 2 1,-3 1-1,1 14-45,57 201 151,-60-194-98,-5 0 0,-4 2 1,-4 0-1,-3 35-53,1-15 103,-4-55 44,-3 1 0,-2 0 0,-4 0 0,-2-1 1,-3 1-1,-11 38-147,-16 12 120,-6-1 0,-4-3 0,-26 41-120,8-13 81,14-33 15,-4-2 0,-43 59-96,-12 22 99,-51 71 10,-87 13 307,45-57-176,-28 20-104,-96 54 223,74-135-268,-111 38 42,137-78-75,-60 87 46,186-131-70,49-31 3,-2-3-1,-2-1 1,-41 16-37,-226 142 312,223-141-181,37-19-55,1 2 0,2 2 1,-13 13-77,-174 179 192,61-74 64,-281 170 135,442-303-351,0 1 1,2 2-1,0 0 1,2 1-1,0 1 1,-14 26-41,-39 47 253,11-31-89,44-51-151,1 2 0,1 0 0,1 1 1,0 0-1,1 1 0,1 1 0,-4 9-13,-12 62-1626,24-57-2036</inkml:trace>
  <inkml:trace contextRef="#ctx0" brushRef="#br1" timeOffset="-2286.92">8132 1813 152,'62'53'144,"68"72"40,-9-5 0,-10 5-48,-3 1-16,-2-4-32,-1-9 0,-9-19 16,-9-5-8,-24-12-8,-11-4-16,-27-21-48,-14-16-16,-23-35-360</inkml:trace>
  <inkml:trace contextRef="#ctx0" brushRef="#br1" timeOffset="-1626.92">6876 916 296,'-19'-4'427,"102"86"-139,544 454 131,-178-141 173,-347-312-522,-3 5 1,-4 4 0,-4 4-1,41 59-70,-43-33-70,-66-83-140</inkml:trace>
  <inkml:trace contextRef="#ctx0" brushRef="#br2" timeOffset="6243.08">7069 1469 1376,'48'51'656,"67"60"-263,-6-11-185,-8-20-192,0-1-32,-12-14-112,-3-5-57,-16-7-31,-5-5 16,-12-14 136,-8-5 184,-13-20 337,-11-11 39,-37-25-24,-16-11-144,-35-22-320,-19-15-176</inkml:trace>
  <inkml:trace contextRef="#ctx0" brushRef="#br2" timeOffset="6563.08">7057 1341 168,'52'41'64,"64"53"-32,4 5-16,3 5-16,2-4 0,0-3 0,-9 1 0,-3-2 8,-3-6 8,-23-18 24,-15-17 24,-38-33 136,-24-22 16,-39-43-32,-24-18-16,-31-37-192,-10-8-104</inkml:trace>
  <inkml:trace contextRef="#ctx0" brushRef="#br2" timeOffset="6863.08">8577 2068 912,'45'41'472,"35"31"-104,-37-23-152,-6-14-8,-31-32 33,-15-18-25,-24-37-152,-23-20-425</inkml:trace>
  <inkml:trace contextRef="#ctx0" brushRef="#br2" timeOffset="7093.08">7559 954 1200,'58'51'920,"50"43"57,1 0-153,3-1-80,11 6-136,-7 4-80,-12-21-168,-11-5-64,-43-38-128,-18-18-64,-40-35-208,-22-25-352,-38-42-1168</inkml:trace>
  <inkml:trace contextRef="#ctx0" brushRef="#br2" timeOffset="7993.08">7742 880 1104,'-111'-113'1927,"111"114"-1919,0-1-1,0 0 1,-1 1-1,1-1 1,0 1-1,0-1 1,0 1-1,-1-1 0,1 0 1,0 1-1,0-1 1,-1 0-1,1 1 1,0-1-1,-1 0 1,1 0-1,0 1 1,-1-1-1,1 0 1,-1 0-1,1 1 1,0-1-1,-1 0 0,1 0 1,-1 0-1,1 0 1,-1 0-1,1 0 1,0 0-1,-1 0 1,1 0-1,-1 0 1,1 0-1,-1 0 1,1 0-1,-1 0 0,1 0 1,0 0-1,-1 0 1,1 0-1,-1-1 1,1 1-1,0 0 1,-1 0-1,1 0 1,-1-1-1,1 1 1,0 0-1,-1-1 1,1 1-1,0 0 0,0-1 1,-1 1-1,1 0 1,0-1-1,0 1 1,0-1-1,-1 1 1,1 0-1,0-1 1,0 1-1,0-1 1,0 1-1,0-1 0,0 1 1,0 0-1,0-1-7,52 86 477,24 1 437,3-3 0,4-3 0,4-4 0,32 18-914,88 66 1199,-210-169-1048,-232-221-402,0-27-2114,-1-25 2365,63 74-210,110 125 246,91 91-19,38 40 171,-2 3 0,-2 3 0,-2 3 0,33 43-188,-20-22 418,40 47 303,6-5 0,6-5 0,68 44-721,-117-120 141,-75-40-156,1-1-1,-1 1 0,0 0 1,0-1-1,0 1 0,-1-1 0,1 1 1,0-1-1,0 0 0,-1 1 1,1-1-1,-1 0 0,0 1 1,1-1-1,-1 0 0,0 0 0,0 1 1,0-1-1,0 0 0,0 1 1,-1-1-1,1 0 0,0 0 1,-1 1-1,1-1 0,-1 0 0,0 1 1,0-1-1,1 1 0,-1-1 1,0 1 15,-87-198-1317,-12-37 1125,89 221 151,40 83-59,12-9 146,2-1 0,3-2 1,2-3-1,20 16-46,-30-30 158,439 435 2120,-446-445-2150,65 41 257,-83-74-353,-86-121-856,-315-413-1390,371 516 2099,18 29-93,23 40-72,230 296 352,86 88 1882,-251-339-1577,-89-92-381,-1 0 0,1-1-1,-1 1 1,1 0-1,-1 0 1,1-1 0,-1 1-1,1 0 1,0-1 0,-1 1-1,1 0 1,0-1-1,-1 1 1,1-1 0,0 1-1,-1-1 1,1 1 0,0-1-1,0 1 1,0-1-1,0 1 1,-1-1 0,1 1-1,0-1 1,0 1 0,0-1-1,0 1 1,0-1-1,0 1 1,0-1 0,0 1-1,0-1 1,0 1-1,1-1 1,-1 1 0,0-1-1,0 1 1,0-1 0,1 1-1,-1-1 1,0 1-1,1-1 1,-1 1 0,0 0-1,1-1 1,-1 1 0,0 0-1,1-1 1,-1 1-1,1 0 1,-1-1 0,1 1-1,-1 0 1,0 0 0,1-1-1,-1 1 1,1 0-1,-1 0 1,1 0 0,-1 0-1,1 0 1,0 0 0,-1 0-1,1 0 1,-1 0-1,1 0 1,-1 0 4,-79-144-1807,-187-322-1427,178 341 3162,88 124 61,-1 0-1,1 0 1,-1 0-1,1 0 1,-1 0 0,0 0-1,1 0 1,-1 0 0,0 0-1,0 1 1,1-1 0,-1 0-1,0 0 1,0 1 0,0-1-1,0 0 1,0 1 0,0-1-1,0 1 1,0 0-1,0-1 1,0 1 0,-1 0-1,1 0 1,0-1 0,0 1-1,0 0 1,0 0 0,0 0-1,0 0 1,-1 1 0,1-1-1,0 0 1,0 0 0,0 1-1,0-1 1,0 1 0,0-1-1,0 1 1,0-1-1,-1 1 12,3 9-83,0-1 0,0 0 0,1 1 0,0-1 0,0 0 0,1 0 0,1 0 0,-1 0 0,1-1 0,4 7 83,75 139 1342,6-3 0,6-4 0,95 108-1342,174 214 4177,-412-520-4440,-152-194-2547,70 82 372</inkml:trace>
  <inkml:trace contextRef="#ctx0" brushRef="#br2" timeOffset="8253.08">8800 1303 208,'-30'-22'80</inkml:trace>
  <inkml:trace contextRef="#ctx0" brushRef="#br2" timeOffset="8253.08">8895 1921 2897,'81'125'2112,"64"85"-39,1-17-825,-16-15-368,-29-73-480,-28-37-128,-45-63-240,-30-35-192,-48-54-384,-11-24-104,-28-38 72,0-2 152,-7 4 320,-7 7 64,-3 31-344,-5 13-377,10 22-911</inkml:trace>
  <inkml:trace contextRef="#ctx0" brushRef="#br2" timeOffset="10203.08">8736 2124 1464,'212'256'3132,"19"-3"2557,163 132-5689,-357-349 184,94 69 125,-131-105-316,0 0 0,0-1 0,0 1 0,0 0 0,0-1 1,0 1-1,1-1 0,-1 1 0,0 0 0,0-1 0,0 1 0,0 0 0,0-1 0,1 1 0,-1 0 0,0-1 0,0 1 0,0 0 0,1 0 0,-1-1 0,0 1 0,0 0 0,1 0 0,-1-1 0,0 1 0,1 0 0,-1 0 0,0 0 0,1 0 0,-1-1 0,0 1 0,1 0 0,-1 0 0,0 0 0,1 0 1,-1 0-1,1 0 0,-1 0 0,0 0 0,1 0 0,-1 0 0,0 0 0,1 0 0,-1 0 0,0 0 0,1 1 0,-1-1 0,0 0 0,1 0 0,-1 0 0,0 0 0,1 1 0,-1-1 0,0 0 0,1 0 0,-1 1 0,0-1 0,0 0 0,1 1 0,-1-1 0,0 0 0,0 0 0,0 1 0,0-1 0,1 0 1,-1 1-1,0-1 7,-36-56-1246,-85-95-5268,-117-110 6514,167 186-553,-74-81 404,-7 5-1,-7 8 1,-36-17 149,191 157 13,-14-13 98,-1 2 0,-1 0 0,0 1-1,-1 1 1,0 2 0,-1-1-1,0 2 1,0 1 0,-1 1-1,-7-1-110,28 8 16,0-1-1,0 1 1,0-1-1,0 1 1,0 0 0,0 0-1,0-1 1,0 2-1,0-1 1,0 0-1,0 0 1,0 1-1,0-1 1,0 1 0,0-1-1,0 1 1,0 0-1,0 0 1,0 0-1,1 0 1,-1 0-1,0 0 1,1 0 0,-1 1-1,0-1 1,1 1-1,0-1 1,-1 1-1,1 0-15,0 2 21,0-1 0,0 1 0,1 0 0,-1 0 0,1 0-1,0 0 1,0 0 0,0 0 0,1 0 0,-1 0 0,1 0-1,0 0 1,0 0 0,1 0 0,-1-1 0,1 1 0,0 1-21,122 206 1036,11-38 570,7-6-1,7-6 1,60 42-1606,-75-71 636,-34-32-222,32 34 340,97 71-754,-201-183-103,-29-27-233,-51-47-474,43 43 728,-628-670-3269,172 263 3214,458 410 138,-2-3 1,0 1 1,-1 1-1,0 0 0,0 0 1,0 1-1,-1 0 1,0 1-1,0 0 0,-11-3-2,21 8 1,0-1 0,-1 1-1,1 0 1,0-1 0,-1 1-1,1 0 1,-1 0 0,1 0-1,0 0 1,-1 0 0,1 0-1,-1 0 1,1 0-1,0 0 1,-1 1 0,1-1-1,0 1 1,-1-1 0,1 1-1,0-1 1,-1 1 0,1 0-1,0 0 1,0 0 0,0-1-1,0 1 1,0 0 0,0 0-1,0 1 1,0-1 0,0 0-1,1 0 1,-1 0 0,0 0-1,1 1 1,-1-1-1,1 0 1,-1 1 0,1-1-1,-1 0 1,1 1-1,8 67 40,13-20 5,1-1 0,3-1 1,1-1-1,3-1 0,1-2 0,14 13-45,-31-39 29,262 328 2369,45 20-2398,-79-92 1206,-116-132-720,-116-133-610,-35-39-153,-207-243-2046,-144-122 2323,190 220-12,175 165 12,6 4-1,-1 1 0,1 0 0,-1 0 0,-1 1 0,1-1 0,-1 2 0,1-1 0,-2 1 0,1 0 0,0 1 0,-1 0 1,8 2 0,0 1-1,-1 0 1,1-1-1,0 1 1,0 0-1,0 0 1,0 0-1,0 0 1,0 0-1,0 0 1,0 0-1,0 1 1,0-1 0,-1 0-1,1 1 1,0-1-1,0 0 1,0 1-1,0-1 1,1 1-1,-1 0 1,0-1-1,0 1 1,0 0-1,0-1 1,1 1 0,-1 0-1,0 0 1,0 0-1,1 0 1,-1-1-1,1 1 1,-1 0-1,1 0 1,-1 0-1,1 0 1,0 0-1,0 1 1,-1-1-1,1 0 1,0 0 0,0 0-1,0 0 1,0 0-1,0 0 1,0 1 0,8 59-14,11-7 42,2-1-1,3-2 1,2 0-1,2-1 1,2-2-1,3-1 1,1-1-1,7 3-27,357 453 745,-343-433-449,3-2 0,3-3 1,3-2-1,24 14-296,-46-51 279,-43-41-164,-153-174-790,-38-44 136,-10 7 1,-10 10 0,-24-4 538,58 80-38,175 138 34,-1 1-1,0-1 0,0 0 1,1 1-1,-1 0 0,0 0 1,-1 0-1,1 1 0,0 0 1,-1-1-1,1 1 0,0 1 1,-1-1-1,1 1 0,-1-1 1,1 1-1,-1 1 0,1-1 1,-1 0-1,1 1 0,-1 0 1,-1 1 4,4 3-2,0 1 0,0 0 0,0 0 0,1 0 0,0 0 0,0 0 0,0 0 0,1 1 0,0-1 0,0 0 0,1 0 0,0 0 0,0 0 0,0 0 0,1 0 0,-1 0 0,2 0 0,0 2 2,18 41 95,1-1 0,3-1 0,2-2 0,4 4-95,87 128 963,7-6 0,8-5 1,116 110-964,-127-159 403,-122-118-408,0 1 0,0 0 0,0 0 0,0 0 0,0-1 1,0 1-1,0 0 0,0 0 0,0 0 0,1 0 1,-1-1-1,0 1 0,0 0 0,0 0 0,0 0 1,0 0-1,0 0 0,0-1 0,0 1 0,1 0 0,-1 0 1,0 0-1,0 0 0,0 0 0,0 0 0,0-1 1,1 1-1,-1 0 5,-104-126-1156,-296-355-563,377 450 1637,-1 2 0,-1 0 0,-2 1 0,-1 2 1,-1 1-1,-1 1 0,-1 2 0,-1 1 0,-5-1 82,36 21-21,-1 0-1,1 0 1,0 0-1,-1-1 1,1 2-1,-1-1 0,0 0 1,1 0-1,-1 0 1,0 1-1,1-1 0,-1 1 1,0-1-1,0 1 1,1 0-1,-1 0 1,0 0-1,0 0 0,0 0 1,1 0-1,-1 0 1,0 0-1,0 1 1,0-1-1,1 1 0,-1-1 1,0 1-1,1 0 1,-1 0-1,1 0 1,-1 0-1,1 0 0,-1 0 1,1 0-1,-1 0 1,1 0-1,0 1 1,0-1-1,0 1 0,0-1 1,0 1-1,0-1 1,0 1-1,0 1 22,12 88-202,22-6 556,3-2-1,4-1 1,4-3-1,3-1 1,29 35-354,68 77 2461,100 97-2461,-156-186 347,-56-76-236,-113-157-379,9 35-80,-4 4 1,-4 2-1,-5 4 1,-2 4-1,-39-23 348,117 98-76,5 4 23,1 0-1,-1 1 1,-1-1 0,1 1-1,0 0 1,-1 0 0,1 0-1,-1 1 1,0 0 0,0 0-1,0 0 1,0 0 0,-1 1-1,1 0 1,0 0-1,0 0 1,-4 1 53,7 0-18,0 1 0,0-1 0,0 1 0,0-1 0,1 1 0,-1 0 0,0 0 0,1 0 0,-1 0 0,0 0 0,1 0 0,-1 1 0,1-1 0,0 0 0,0 1 0,-1-1 0,1 1 0,0 0-1,0-1 1,0 1 0,0 0 0,1-1 0,-1 1 0,0 0 0,1 0 0,-1 0 0,1 0 0,0-1 0,-1 1 0,1 0 0,0 0 0,0 0 0,0 0 0,1 2 18,13 73-128,15-4 293,4-1 1,3-2 0,2-1-1,5 0-165,113 164 1661,10-7-1,34 22-1660,-150-188 228,-33-46-222,-42-51-208,-210-245-942,168 208 916,-91-101-332,-77-60 560,213 214-131,-2 1 0,0 1 0,-1 1 0,0 1 0,-2 1 0,0 2 1,-7-3 130,-63-2-1160,95 19 1115,-1 1-1,0-1 0,0 0 1,0 1-1,1 0 0,-1 0 0,0 0 1,1 0-1,-1 0 0,1 0 1,-1 1-1,1-1 0,-1 1 1,1 0-1,0-1 0,0 1 0,0 0 1,0 1-1,0-1 0,0 0 1,1 0-1,-1 1 0,1-1 1,-1 1-1,1-1 0,0 1 1,0 0-1,0-1 0,1 1 0,-1 0 1,1 0-1,-1-1 0,1 3 46,0 17-51,1 0 0,2 0 0,0 0 0,1-1 0,1 1 0,1-1 0,1 0 0,8 17 51,41 90 1095,4-3 0,37 50-1095,71 146 2354,-153-280-2156,-15-34-127,-8-19-12,-116-235 93,110 226-151,14 21-2,0 0 0,0 1 0,0-1 1,0 0-1,0 1 0,0-1 0,0 0 0,0 1 1,0-1-1,0 0 0,0 0 0,0 1 1,0-1-1,-1 0 0,1 1 0,0-1 1,0 0-1,0 0 0,0 1 0,-1-1 1,1 0-1,0 0 0,0 0 0,-1 1 1,1-1-1,0 0 0,0 0 0,-1 0 0,1 0 1,0 0-1,-1 1 0,1-1 0,0 0 1,-1 0-1,1 0 0,0 0 0,0 0 1,-1 0-1,1 0 0,0 0 0,-1 0 1,1 0-1,0 0 0,-1 0 0,1 0 1,0-1-1,-1 1 0,1 0 0,0 0 0,0 0 1,-1 0-1,1 0 0,0-1 0,0 1 1,-1 0-1,1 0 0,0 0 0,0-1 1,0 1-1,-1 0 0,1 0 0,0-1 1,26 145-53,-23-131 54,62 176 454,9-4 0,16 16-455,-35-78 152,-37-87-71,-10-33-10,-11-27-55,2 21-12,-8-39-6,-1 1 0,-3 0 1,-1 1-1,-2 1 0,-2 1 1,-1 0-1,-2 1 0,-2 1 0,-1 1 1,-8-7 1,27 34-43,-1 1 0,-1-1 1,1 1-1,-1 0 0,-1 0 1,1 1-1,-1 0 0,0 0 0,0 1 1,-1 0-1,0 1 0,0 0 1,0 0-1,0 1 0,-7-2 43,13 5-27,1 0 0,-1 0 0,0 0 0,0 1 1,1-1-1,-1 1 0,0 0 0,1 0 0,-1 0 0,1 0 0,-1 0 0,1 0 0,-1 1 0,1-1 0,0 1 0,-1 0 0,1 0 0,0-1 0,0 1 0,1 1 0,-1-1 0,0 0 0,1 0 0,-1 1 0,1-1 0,0 1 0,0-1 0,0 1 0,0-1 0,0 1 0,0 1 27,-7 90-225,14-65 254,2-1 0,1-1 0,1 1 0,1-2 0,1 1 0,2-2 0,9 14-29,-6-8 86,175 292 1136,-186-314-1170,0 1 0,0-1 0,1 0 0,0-1 0,1 1 0,0-1 0,0-1 0,1 0 0,0 0 0,0-1 0,2 2-52,-9-9-7,0 0 0,0 0 1,0 0-1,0 0 0,0 0 0,0 0 1,0 0-1,-1-1 0,1 1 0,0-1 0,-1 1 1,1-1-1,-1 0 0,0 1 0,0-1 1,0 0-1,0 0 0,0 0 0,0 0 1,0 0-1,0 0 0,-1 0 0,1 0 0,-1 0 1,1 0-1,-1 0 0,0-1 0,0 1 1,0 0-1,0 0 0,0 0 0,-1 0 0,1-1 1,-1 1-1,1 0 0,-1 0 0,0 0 1,0 0 6,-7-75-472,-5 0 0,-2 1 0,-4 0 0,-28-71 472,21 66-189,-78-279-308,98 337 348,0 0 0,-1 0 0,-1 0 0,-1 1 0,-1 0 0,-1 1 0,-1 0 0,-1 1 0,-9-11 149,22 32-11,0 0-1,1 0 0,-1 0 0,0 0 0,0 1 0,0-1 1,0 0-1,0 0 0,0 0 0,0 1 0,0-1 1,0 0-1,0 0 0,-1 0 0,1 0 0,0 1 0,-1-1 1,1 0-1,-1 0 0,1 0 0,-1 0 0,0 0 0,1 0 1,-1 0-1,0 0 0,0 0 0,0-1 0,0 1 1,0 0-1,0 0 0,0-1 0,0 1 0,0-1 0,0 1 1,0-1-1,0 1 0,0-1 0,0 0 0,-1 1 0,1-1 1,0 0-1,0 0 0,0 0 0,0 0 0,-1 0 1,1 0-1,0 0 0,0 0 0,0 0 0,-1-1 0,1 1 1,0 0-1,0-1 0,0 1 0,0-1 0,0 0 0,0 1 1,0-1-1,0 0 0,0 1 0,0-1 0,0 0 1,0 0-1,1 0 0,-1 0 0,0 0 0,0 0 12,8 35 289,1-1 0,1 0-1,2 0 1,2-1 0,0-1-1,2 0 1,2-1-1,0 0 1,6 4-289,-7-14 329,-19-42-286,-34-64-955,-21-33-816</inkml:trace>
  <inkml:trace contextRef="#ctx0" brushRef="#br2" timeOffset="10443.08">8307 4455 2200,'10'29'1225,"10"24"-209,-8-20-288,-10-35-328,-2-20-96,-7-29-360,0-14-248,2-12-96,2-4 72,3 2 488,-2 2 232,-3-1 96,-2 2-64,-13 3-280,-6 8-144,-5 15-712,0 6-464</inkml:trace>
  <inkml:trace contextRef="#ctx0" brushRef="#br2" timeOffset="10693.08">8276 3774 3121,'24'17'1864,"27"21"-152,-1-1-375,-13-7-513,-6-13-200,-27-31-432,-18-24-440</inkml:trace>
  <inkml:trace contextRef="#ctx0" brushRef="#br2" timeOffset="10703.08">8349 3278 3593,'14'27'1696,"13"28"-504,-25-26-920,-12-17-264,-19-29-760</inkml:trace>
  <inkml:trace contextRef="#ctx0" brushRef="#br2" timeOffset="10933.08">8267 2550 4041,'0'-12'1680,"-12"-30"-960,-7-10-296,-28-38-255,-13-16-49,-28-19-289,-9-12-407,-11-16-576,-8-1-600</inkml:trace>
  <inkml:trace contextRef="#ctx0" brushRef="#br2" timeOffset="11183.08">7225 1210 1088,'9'23'872,"4"16"-7,-2-3-73,4 0-96,7 5-280,7 2-120,17 6-40,11 6 32,10-3 128,-6-6 80,-16-12 32,-23-22-63,-51-41-441,-24-23-777</inkml:trace>
  <inkml:trace contextRef="#ctx0" brushRef="#br2" timeOffset="12333.08">6458 719 1048,'3'27'342,"1"0"0,1-1-1,1 0 1,1 0 0,2 0-1,0-1 1,2-1 0,0 1 0,7 7-342,37 65 1790,4-3 1,33 37-1791,16 25 1109,-78-103-836,-30-32-231,-29-42-360,-74-80-2053,4-5-1,0-11 2372,53 64-474,-43-54-196,-171-180 1252,252 280-564,0-2-70,0 1 1,0 1-1,-1 0 1,0 0-1,-1 1 0,1 0 1,-1 0-1,-1 1 0,-7-2 52,18 6-21,-1 1-1,0-1 0,0 1 1,0-1-1,0 1 0,1 0 0,-1-1 1,0 1-1,0 0 0,0 0 1,0 0-1,0-1 0,0 1 1,0 0-1,0 0 0,0 0 0,0 1 1,0-1-1,0 0 0,1 0 1,-1 0-1,0 1 0,0-1 1,0 1-1,0-1 0,0 0 0,1 1 1,-1 0-1,0-1 0,0 1 1,1-1-1,-1 1 0,0 0 1,1-1-1,-1 1 0,1 0 0,-1 0 1,1 0-1,-1-1 0,1 1 1,-1 0-1,1 0 0,0 0 1,-1 0-1,1 0 0,0 0 0,0 0 1,0 0-1,0-1 0,0 1 1,0 0-1,0 0 0,0 0 1,0 0-1,0 0 0,1 0 0,-1 0 22,23 65-587,17 2 1484,3-1-1,2-3 1,4-2-1,28 27-896,-7-5 1134,225 266 4200,46 20-5334,-662-704-817,219 214 544,49 52 24,-3 3 0,-3 2 0,-2 3 0,-3 2 0,-2 4-1,-2 2 1,-9 0 249,68 47-153,5 2 61,1 0 0,-1 0 0,-1 1-1,1 0 1,0 0 0,0 0 0,-1 0 0,1 1-1,-1-1 1,0 1 0,1 0 0,-1 1 0,0-1-1,0 1 1,1 0 0,-1 0 0,-3 1 92,-3 21-522,14-10 522,0 0 0,1 0 0,1 0 0,0 0 0,1 0-1,0-1 1,0 0 0,1 0 0,6 6 0,340 487 3930,-293-403-3458,-59-90-451,-14-28-100,-192-358-406,200 368 477,3 1-17,0 1-1,-1 0 1,0 0-1,0 0 1,-1 1-1,1-1 1,-1 1-1,0-1 1,0 1-1,-1 0 1,1 1-1,-1-1 1,0 1-1,0 0 1,0 0-1,-2-1 26,4 6-35,2-1 0,-1 1 0,0-1-1,0 1 1,0 0 0,1 0-1,-1 0 1,1 0 0,0 0 0,-1 0-1,1 0 1,0 0 0,0 0 0,0 0-1,0 1 1,1-1 0,-1 1-1,1-1 1,-1 0 0,1 1 0,0-1-1,0 1 1,0-1 0,0 0-1,0 1 1,1-1 0,-1 1 0,1-1-1,0 0 1,-1 1 0,1-1 35,7 39-65,1-1 0,2 0 1,2-1-1,1-1 0,5 7 65,0 2-11,-10-23 16,5 15 38,1-2 0,3 0-1,0 0 1,14 17-43,-21-42 82,-12-20-18,-19-33 12,-175-290-62,148 271-141,46 61 108,-1 0-1,1 1 1,0-1-1,0 1 1,0 0-1,0-1 1,0 1-1,0 0 1,1 0-1,-1-1 1,1 1-1,-1 0 1,1 0-1,-1 0 1,1 0-1,0 0 1,0 0-1,0-1 1,0 1-1,0 0 1,1 0-1,-1 0 1,0 0-1,1 0 1,-1 0-1,1-1 1,0 1-1,0 0 1,0 0-1,0 0 20,46 142-239,11 53 479,-57-196-238,-1 0 0,1 0 0,0 0 0,-1 0 0,1 0 0,-1 0 0,0 0 0,1 0-1,-1 0 1,0 0 0,0 0 0,1 0 0,-1 0 0,0 0 0,0 0 0,0 0 0,0 0-1,0 0 1,-1 1 0,1-1 0,0 0 0,0 0 0,-1 0 0,1 0 0,-1 0 0,1 0 0,-1 0-1,1 0 1,-1-1 0,1 1 0,-1 0 0,0 0 0,0 0 0,1 0 0,-1-1 0,0 1 0,0 0-1,0-1 1,0 1 0,0-1 0,0 1 0,0-1 0,0 1 0,0-1 0,0 0 0,0 0-1,0 1 1,0-1 0,0 0 0,0 0 0,0 0 0,0 0 0,0 0 0,-1 0 0,1 0 0,0-1-1,0 1 1,0 0 0,0-1 0,0 1 0,0 0 0,0-1 0,0 1 0,0-1-2,-63-48-124,33 16 114,2-1 0,2-2 1,1 0-1,2-2 0,1-1 0,3-1 1,-15-37 9,7 17 82,37 107-212,98 268-2,-105-307 134,-2 52 38,-1-59-39,-1 0-1,1 0 1,-1 0 0,1 0-1,-1-1 1,0 1-1,1 0 1,-1-1-1,0 1 1,1-1-1,-1 0 1,0 0 0,0 1-1,1-1 1,-1 0-1,0 0 1,0-1-1,1 1 1,-1 0-1,0-1 1,0 1 0,1-1-1,-1 1 1,0-1-1,1 0 1,-1 1-1,1-1 1,-1 0 0,1 0-1,0 0 1,-1-1-1,-9-4 6,0-1 1,1 0 0,0 0 0,0-1-1,1 0 1,0-1 0,0 0 0,1-1-1,0 0 1,1 0 0,0-1-1,0 1 1,1-2 0,1 1 0,0 0-1,1-1 1,0 0 0,0 0 0,1 0-1,1-1 1,0-1-7,3 15 1,-1 0-1,1-1 1,-1 1 0,1-1-1,-1 1 1,1-1 0,0 0 0,-1 1-1,1-1 1,0 0 0,-1 1-1,1-1 1,0 0 0,0 0-1,-1 0 1,1 0 0,0 1-1,0-1 1,-1 0 0,1 0-1,0-1 1,0 1 0,-1 0-1,1 0 1,0 0 0,-1 0 0,1 0-1,0-1 1,0 1 0,-1 0-1,1-1 1,0 1 0,-1-1-1,1 1 1,-1-1 0,1 1-1,-1-1 1,1 1 0,-1-1-1,1 1 1,-1-1 0,1 1 0,-1-1-1,0 0 1,1 1 0,-1-1-1,0 0 1,1 0 0,-1 1-1,0-1 1,0 0 0,0 1-1,0-1 1,0 0 0,0 0-1,0 1 1,0-1 0,0 0 0,0 0-1,0 1 1,0-1 0,0 0-1,-1 0 1,1 1 0,0-1-1,-1 0 1,1 1 0,-1-1-1,15 19-13,-1 0-1,-1 1 1,-1 1 0,0-1 0,-2 2 0,0 0 0,-1 1 13,-6-19-36,0 1 1,-1 0-1,1 0 1,-1-1-1,1 1 1,-1 0 0,0 0-1,-1 0 1,1 0-1,-1 0 1,0 0-1,0 0 1,0 0-1,0 1 1,-1-1-1,0 0 1,1 0 0,-1-1-1,-1 1 1,1 0-1,-1 0 1,1 0-1,-1-1 1,0 1-1,0-1 1,-1 1-1,1-1 1,-1 0 0,0 0-1,0 0 1,0-1-1,0 1 1,0 0-1,0-1 1,-1 0-1,0 1 36,-4-2-41,0 0 0,0 0 0,1-1 0,-1 0 0,0 0 0,0-1 0,0 0 0,0 0 0,0 0 0,1-1 0,-1-1 0,1 1 0,-1-1 0,1-1 0,0 1 0,0-1 0,1 0 0,-1-1 0,1 0 0,0 0 0,0 0 0,-3-4 41,-48-30 1352,57 39-1345,-1-1 0,0 0 0,1 1 0,-1 0 0,1-1 0,-1 1 0,0-1 0,1 1 0,-1 0 0,0 0 0,0-1 0,1 1 0,-1 0 0,0 0 0,0 0 0,1 0 0,-1 0 0,0 0 0,0 0 0,1 0 0,-1 0-1,0 0 1,0 0 0,1 0 0,-1 1 0,0-1 0,0 0 0,1 0 0,-1 1 0,0-1 0,1 1 0,-1-1 0,1 1 0,-1-1 0,0 1 0,1-1 0,-1 1 0,1-1 0,-1 1 0,1-1 0,0 1 0,-1 0 0,1-1 0,-1 1 0,1 0 0,0 0 0,0-1 0,-1 1 0,1 0 0,0 0 0,0-1 0,0 1 0,0 0 0,0 0 0,0-1 0,0 1 0,0 0 0,0 0-7,-7 20-244,-1-11-163</inkml:trace>
  <inkml:trace contextRef="#ctx0" brushRef="#br2" timeOffset="12603.08">5695 1585 456,'14'9'192,"16"10"-88,-2 1-72,-6-6-24,0 5 32,-10-9 128,0-3 72,-7-11 136,-6-11-32</inkml:trace>
  <inkml:trace contextRef="#ctx0" brushRef="#br2" timeOffset="12843.08">5873 1428 1984,'39'51'1577,"28"36"-113,-21-25-416,-18-23-296,-35-40-551,-17-23-418</inkml:trace>
  <inkml:trace contextRef="#ctx0" brushRef="#br2" timeOffset="13063.08">5769 971 1480,'7'-1'60,"0"0"0,0 0 0,0 1 0,0 0 0,0 0 0,0 1 0,0 0 0,0 0 0,0 1 0,0 0-1,0 0 1,-1 1 0,1-1 0,-1 2 0,4 1-60,44 29 224,-1 3-1,-1 2 1,-2 2-1,-2 3 1,27 33-224,264 328 4245,-294-374-3983,-43-31-255,-1 0 0,1-1-1,-1 1 1,1-1 0,-1 1 0,1-1 0,-1 1 0,1-1 0,-1 0 0,0 0 0,1 0 0,-1 1 0,0-1 0,0-1 0,0 1 0,0 0 0,0 0 0,0 0 0,0 0-1,0-1 1,0 1 0,-1 0 0,1-1 0,0 1 0,-1-1 0,1 1 0,-1-1 0,0 1 0,1-1 0,-1 1 0,0-1 0,0-1-7,6-34 19,-2 0 0,-1-1 0,-2 0 0,-2 0 0,-4-28-19,4 48 1,-1-8-29,1-16-334,-1 0 0,-3 1 1,-1-1-1,-2 1 0,-2 0 0,-1 1 0,-10-19 362,2 30-528,19 29 523,0 1-1,0-1 1,0 1-1,0-1 1,0 0 0,0 1-1,0-1 1,1 1 0,-1-1-1,0 0 1,0 1 0,-1-1-1,1 1 1,0-1 0,0 0-1,0 1 1,0-1 0,0 1-1,0-1 1,0 0-1,-1 1 1,1-1 0,0 0-1,0 1 1,-1-1 0,1 0-1,0 1 1,0-1 0,-1 0-1,1 1 1,0-1 0,-1 0-1,1 0 1,0 0 0,-1 1-1,1-1 1,-1 0 0,1 0-1,0 0 1,-1 0-1,1 0 1,-1 0 0,1 1-1,0-1 1,-1 0 0,1 0-1,-1 0 1,1-1 0,-1 1-1,1 0 1,0 0 0,-1 0-1,1 0 1,0 0 0,-1 0-1,1 0 1,-1-1 0,1 1-1,0 0 1,-1 0-1,1-1 1,0 1 0,-1 0-1,1 0 1,0-1 5,2 11 84,1 0 0,1 1-1,0-2 1,0 1 0,1 0 0,0-1-1,1 0 1,0 0 0,1-1 0,-1 1-1,1-2 1,1 1 0,0-1 0,0 0-1,7 5-83,205 157 2493,-204-160-2220,-27-26-293,-38-37-972,-17-18-966</inkml:trace>
  <inkml:trace contextRef="#ctx0" brushRef="#br2" timeOffset="13313.08">6359 516 752,'12'6'32,"0"0"-1,-1 1 0,1 1 1,-2 0-1,1 1 1,-1 0-1,0 0 0,-1 1 1,7 10-32,-5-9 52,347 410 4921,-153-181-1587,-179-199-2991,-27-41-388,1 0 0,0 1 1,-1-1-1,1 0 0,0 0 1,-1 0-1,1 0 0,0 0 1,-1 0-1,1 1 0,0-1 1,0 0-1,-1 0 0,1 0 1,0 1-1,-1-1 0,1 0 0,0 0 1,0 1-1,0-1 0,-1 0 1,1 0-1,0 1 0,0-1 1,0 0-1,0 1 0,0-1 1,0 0-1,0 1 0,-1-1 1,1 0-1,0 1 0,0-1 1,0 0-1,0 1-7,-29-40-485,2-2 0,1 0 0,2-2-1,-13-34 486,13 30-226,2-2 1,2 0-1,3-1 0,2-1 0,1 0 0,4-1 0,-4-36 226,16 37-758</inkml:trace>
  <inkml:trace contextRef="#ctx0" brushRef="#br2" timeOffset="13663.08">7155 1026 2993,'247'272'4418,"128"118"-1959,-141-179-1485,-166-172-632,-67-38-338,-1-1 0,1 1 0,-1 0 0,1-1-1,0 1 1,-1-1 0,1 1 0,0-1 0,-1 0-1,1 1 1,0-1 0,0 0 0,-1 1 0,1-1-1,0 0 1,0 0 0,0 1 0,-1-1 0,1 0 0,0 0-1,0 0 1,0 0 0,0 0 0,-1 0 0,1-1-1,0 1 1,0 0 0,0 0 0,-1-1 0,1 1-1,0 0 1,0-1 0,-1 1 0,1 0 0,0-1-1,-1 1 1,1-1 0,0 1 0,-1-1 0,1 0-1,-1 1 1,1-1 0,-1 0 0,1 1 0,-1-1-1,0 0 1,1 0 0,-1 0-4,-13-44-179,-117-187-1237,-67-55-574,-12 10-1,-132-127 1991,184 240-712,112 137 303,44 28 398,0-1 1,0 1-1,0 0 1,0-1-1,0 1 1,0 0-1,0 0 1,0 0-1,0 0 1,0 0-1,0 0 1,0 0-1,1 0 1,-1 0-1,0 0 1,1 0-1,-1 0 1,1 1-1,-1-1 1,1 0-1,0 0 1,-1 1-1,1-1 1,0 0-1,0 0 1,0 1-1,0-1 1,0 0-1,0 1 0,0-1 1,1 0-1,-1 0 1,0 1-1,1-1 1,-1 0-1,1 0 1,-1 0-1,1 1 1,0-1-1,-1 0 1,1 0-1,0 0 1,0 0-1,0 0 1,0 0-1,0-1 1,0 1-1,0 0 1,0 0 10,38 68 545,3-2 0,2-1 0,4-3 0,2-1 0,3-3 0,4-2-545,493 484 4410,-344-362-3934,-199-173-465,-1-1-1,1 0 0,1 0 0,-1-1 1,1 0-1,-1 0 0,1-1 1,0 0-1,1 0 0,-1-1 0,0 0 1,1 0-1,-1-1 0,4 0-10,-3-29-157,-14 11 80,-1-1-1,-1 1 1,0 1 0,-1-1 0,-1 1 0,0 1-1,-1 0 1,-5-5 77,-3-6-109,-118-163-1340,-8 7 0,-7 6 0,-32-16 1449,55 60-1817</inkml:trace>
  <inkml:trace contextRef="#ctx0" brushRef="#br2" timeOffset="13923.08">7186 456 1688,'46'41'1489,"36"31"167,40 34-184,16 19-215,26 18-417,14 13-200,16 12-336,4 1 0,-16-10 80,-18-16 16,-41-51-24,-29-27-72,-49-46-168,-26-23-136,-62-52-728,-32-30-688</inkml:trace>
  <inkml:trace contextRef="#ctx0" brushRef="#br2" timeOffset="16553.08">8110 819 1416,'131'96'1150,"40"61"331,-7 8-1,54 77-1480,-159-175 488,993 1141 6526,-919-1054-6744,-117-148-466,-28-44-380,-38-52-1062,-5 2 1,-36-41 1637,43 62-459,-63-94-412,-195-262 303,167 280 369,130 136 134,8 5 27,-1-1 1,0 1 0,0 0-1,-1 0 1,1 0 0,0 0 0,-1 0-1,1 1 1,-1-1 0,1 1-1,-1-1 1,0 1 0,0 0-1,0 0 1,0 0 0,1 1 0,-1-1-1,0 1 1,0 0 0,0-1-1,0 1 1,0 0 0,0 1 0,0-1-1,0 0 1,-3 2 37,4 1-35,0-1-1,0 1 1,0 0 0,0 1-1,1-1 1,0 0 0,-1 0-1,1 1 1,0-1-1,1 0 1,-1 1 0,0-1-1,1 1 1,0-1 0,0 1-1,0-1 1,0 1 0,1-1-1,-1 1 1,1-1 0,0 1-1,0-1 1,0 0 0,1 1-1,-1-1 1,1 0 0,0 1 35,0 3-30,34 87 794,4-2 0,3-1 0,5-3 0,4-1 1,16 16-765,-52-79 201,534 790 3935,-357-553-3700,-142-208-298,-51-53-137,0 0 0,0 0 0,-1-1 0,1 1 0,0 0 0,0-1 0,0 1-1,0 0 1,0 0 0,0-1 0,0 1 0,0 0 0,0-1 0,0 1 0,0 0 0,0 0 0,0-1-1,0 1 1,0 0 0,0 0 0,0-1 0,0 1 0,1 0 0,-1-1 0,0 1 0,0 0 0,0 0-1,0 0 1,1-1 0,-1 1 0,0 0 0,0 0 0,0 0 0,1-1 0,-1 1 0,0 0 0,0 0-1,1 0 1,-1 0 0,0 0 0,0 0 0,1-1 0,-1 1 0,0 0 0,1 0 0,-1 0-1,0 0 1,0 0 0,1 0 0,-1 0 0,0 0 0,1 0-1,-68-139-431,36 87 233,-138-230-1771,-166-206 1969,29 73-2192,295 401 1968,-75-77-2302,85 91 2495,0 0 1,-1 1-1,1-1 1,0 1 0,0-1-1,0 1 1,-1 0-1,1 0 1,0-1-1,0 1 1,0 0 0,0 0-1,0 0 1,1 0-1,-1 0 1,0 0-1,0 0 1,1 0 0,-1 1-1,0-1 1,1 0-1,-1 0 1,1 1 0,0-1-1,-1 0 1,1 0-1,0 1 1,0-1-1,0 0 1,0 1 0,0-1-1,0 0 1,0 1-1,0-1 1,1 0-1,-1 1 1,0-1 0,1 0-1,-1 0 1,1 1-1,-1-1 1,1 0-1,0 0 1,0 0 0,-1 0-1,1 0 1,0 0-1,0 0 31,23 67 575,3 0 1,3-3-1,3 0 0,28 40-575,-59-101 32,187 314 2817,-63-116-1313,-9 6-1,-9 5 1,69 196-1536,-153-328 112,-21-47-81,-28-60-207,-303-500-2491,-52-20 1548,372 535 1038,1-1-159,-1 1 0,0 1 1,-1 0-1,0 0 0,-1 1 0,0 0 0,0 0 0,0 1 1,-8-3 239,18 10-56,-1 0 1,0 0-1,0 1 1,0-1 0,0 0-1,-1 1 1,1-1 0,0 1-1,0-1 1,0 1-1,0 0 1,0-1 0,-1 1-1,1 0 1,0 0 0,0 0-1,-1 0 1,1 0 0,0 0-1,0 0 1,-1 0-1,1 0 1,0 1 0,0-1-1,0 1 1,0-1 0,-1 1-1,1-1 1,0 1-1,0-1 1,0 1 0,0 0-1,0 0 1,0-1 0,1 1-1,-1 0 1,0 0 0,0 0-1,0 0 1,1 0-1,-1 0 1,1 0 0,-1 0-1,1 1 1,-1-1 0,1 0-1,-1 0 1,1 0-1,0 1 56,2 76-1090,25 13 1820,3-1 0,4-1 0,4-2-1,4-2 1,23 30-730,-28-45 617,427 821 4492,-427-813-4922,-28-53-86,-22-47-75,-100-180-592,-8 4 0,-9 6 0,-66-68 566,179 240-98,-3-6-323,-1 0 0,-2 1-1,0 1 1,-2 1 0,-1 2 0,0 0 0,-9-3 421,34 23-47,0 0 0,-1 0-1,1 0 1,-1 0 0,1 0-1,-1 0 1,1 0 0,-1 1 0,1-1-1,-1 0 1,0 1 0,0 0 0,1-1-1,-1 1 1,0 0 0,0 0-1,1 0 1,-1 0 0,0 0 0,0 0-1,1 1 1,-1-1 0,0 0 0,1 1-1,-1-1 1,0 1 0,1 0-1,-1 0 1,1 0 0,-1-1 0,1 1-1,-1 1 1,1-1 0,0 0 0,-1 0-1,1 0 1,0 1 0,-1 0 47,2 12 4,1-1 0,0 1 0,1-1 0,0 0 1,1 0-1,1 0 0,0 0 0,1 0 0,0-1 0,1 1-4,-5-10 15,69 153 1733,7-2 1,6-5 0,35 41-1749,-9-13 2410,74 164-2410,-165-296 91,-18-45-90,-1 0 0,1 0 0,0 0 1,0 0-1,-1 0 0,1 0 0,0 0 0,0 0 1,-1 0-1,1 0 0,0 0 0,0 0 1,-1 0-1,1 0 0,0 0 0,0 0 0,-1 0 1,1 0-1,0 1 0,0-1 0,0 0 0,-1 0 1,1 0-1,0 0 0,0 0 0,0 1 1,0-1-1,-1 0 0,1 0 0,0 0 0,0 1 1,0-1-1,0 0 0,0 0 0,0 1 0,0-1 1,-1 0-1,1 0 0,0 1 0,0-1 1,0 0-1,0 0 0,0 1 0,0-1 0,0 0 1,0 0-1,0 1 0,1-1-1,-24-25-9,-102-139-747,-55-99 756,82 115-252,-99-132-370,189 271 557,6 5 22,-1 0-1,0 0 0,0 0 0,0 0 1,-1 0-1,1 1 0,-1 0 0,0-1 1,0 1-1,0 1 0,0-1 0,0 1 1,-1-1-1,1 1 0,-1 1 0,0-1 1,1 1-1,-1-1 0,-1 1 44,4 2-20,0 0 0,0 0 0,-1 1 0,1-1 0,1 0 1,-1 1-1,0 0 0,0-1 0,0 1 0,1 0 0,-1 0 0,1 0 0,0 0 0,-1 0 0,1 0 0,0 0 0,0 0 0,0 0 0,1 1 0,-1-1 1,0 0-1,1 1 0,0-1 0,-1 1 0,1-1 0,0 0 0,0 1 0,0-1 0,1 1 0,-1-1 0,1 0 0,-1 1 0,1-1 0,0 0 0,-1 0 0,2 1 20,-2 0-13,5 29-13,1 0-1,2 0 0,1-1 0,2-1 0,3 8 27,-3-10 14,103 276 2104,141 263-2118,-102-263 822,-142-278-728,-22-51-35,-60-127-107,-6 3-1,-7 4 1,-74-95 48,121 186-256,-2 3 1,-2 1-1,-27-24 256,52 58-193,-1 0 1,0 1-1,-1 1 0,-1 1 0,0 1 0,-1 0 1,0 2-1,0 0 0,-2 1 0,1 1 0,-16-3 193,34 9-16,0 1 0,1 0 0,-1-1 0,0 1 0,0 0 0,0 0 0,-1 1-1,1-1 1,0 0 0,0 1 0,0 0 0,0 0 0,-1 0 0,1 0 0,0 1-1,0-1 1,0 1 0,0 0 0,0 0 0,0 0 0,0 0 0,0 0 0,0 1 0,0-1-1,0 1 1,1 0 0,-1 0 0,1 0 0,-1 0 0,1 0 0,0 0 0,0 1-1,0-1 1,0 1 0,0-1 0,1 1 0,-1 0 0,1 0 0,-1 0 0,1 0 0,0 0-1,0 0 1,1 0 0,-1 0 0,1 0 0,-1 0 0,1 1 16,1 12 18,1 0 0,1 0 0,0-1 0,0 1 0,2-1 0,0 0 0,1 0 0,0 0 0,1-1-1,3 2-17,-4-3 28,52 97 719,6-2 0,44 54-747,-53-81 411,307 432 2163,-349-500-2411,-36-46-182,-628-784-1025,609 767 1010,-55-66-228,-5 4-1,-51-39 263,138 137-113,-1 0-1,0 2 0,-1 0 0,0 1 1,-1 1-1,0 0 0,0 1 1,-11-2 113,27 10-13,1 1 1,-1 0-1,1 0 1,-1 0-1,1 0 0,-1 1 1,0-1-1,1 0 1,-1 1-1,1-1 1,0 1-1,-1-1 1,1 1-1,-1 0 1,1 0-1,0-1 0,-1 1 1,1 0-1,0 0 1,0 0-1,0 0 1,0 1-1,0-1 1,0 0-1,0 0 1,0 1-1,0-1 1,1 0-1,-1 1 0,0-1 1,1 1-1,0-1 1,-1 1-1,1-1 1,0 1-1,-1-1 1,1 1-1,0-1 1,0 1-1,0-1 1,0 1-1,1-1 0,-1 1 1,0-1-1,1 1 1,-1-1-1,1 1 1,-1-1-1,1 1 1,0-1-1,-1 0 1,1 1-1,0-1 0,0 0 1,0 0-1,0 0 1,0 1 12,46 105-128,94 147 1279,11-7 0,130 157-1151,-54-93 885,-204-279-802,-26-51-46,-28-56-60,-4 1-1,-3 2 1,-3 2-1,-3 1 0,-3 2 1,-14-11 23,50 66-9,-48-32-109,57 44 113,0 1 1,0-1-1,-1 1 0,1-1 0,0 1 1,0 0-1,0 0 0,0 0 0,0 0 1,0 0-1,0 0 0,0 0 0,0 0 1,0 0-1,0 0 0,1 0 0,-1 1 1,1-1-1,-1 0 0,1 0 0,-1 1 1,1-1-1,-1 0 0,1 1 0,0-1 1,0 0-1,0 1 0,0-1 0,0 1 1,0-1-1,0 0 0,0 1 0,1-1 0,-1 0 1,0 1-1,1-1 0,-1 0 0,1 1 1,0-1-1,-1 0 0,1 0 5,0 2-9,55 176-96,8-43 151,72 116-46,-31-64 131,-94-162-97,-26-39-40,-100-145-108,8-5 1,-60-127 113,95 165-2,-40-45-185,108 165 142,1 0 0,-1 1 0,0-1 0,0 1 0,-1-1 0,1 1-1,-1 1 1,0-1 0,0 1 0,0 0 0,-1 0 0,1 0 0,-1 1 0,1-1 0,-1 1 45,4 4-21,0-1 0,1 0 0,-1 0 0,0 1 0,1-1 0,-1 1 1,1 0-1,0-1 0,-1 1 0,1 0 0,0 0 0,0 0 0,0-1 0,0 1 0,1 0 0,-1 0 0,0 1 1,1-1-1,0 0 0,-1 0 0,1 0 0,0 0 0,0 0 0,0 0 0,0 1 0,1-1 0,-1 0 0,0 0 1,1 0-1,-1 0 0,2 1 21,6 45-27,2 0 0,3 0 1,2-1-1,19 43 27,-15-42 39,211 541 1414,-186-451-1093,-54-128-362,-71-125-204,-101-247-36,170 326 217,4 13-184,9 45-91,27 159-19,9 106 298,-52-161 20,15-124 0,0-1 1,0 1 0,-1-1-1,1 1 1,-1-1-1,1 1 1,-1-1 0,0 1-1,0-1 1,0 1-1,0-1 1,1 0-1,-2 1 1,1-1 0,0 0-1,0 0 1,0 0-1,-1 0 1,1 0 0,0 0-1,-1 0 1,1 0-1,-1-1 1,1 1-1,-1 0 1,1-1 0,-1 0-1,1 1 1,-1-1-1,0 0 1,1 1-1,-1-1 1,0 0 0,1 0-1,-1-1 1,1 1-1,-1 0 1,0 0 0,1-1-1,-1 1 1,1-1-1,-1 1 1,1-1-1,-1 0 1,1 0 0,-1 0-1,1 0 1,0 0-1,-1 0 1,1 0 0,-1-1 0,-52-65 66,18-6 113,28 53-153,0 1 0,-2 1-1,0 0 1,-1 0 0,-1 1 0,0 0 0,-2 1 0,-7-7-26,-1 3-335,-1 2 0,-1 0 0,0 2 1,-1 0-1,-1 2 0,0 1 0,-1 1 1,-1 1-1,1 1 0,-16-2 335,41 11-32,0 0 0,1 0 0,-1 1 0,0-1-1,0 0 1,0 1 0,0-1 0,0 1 0,0-1-1,0 1 1,0 0 0,0 0 0,0 0 0,0 0 0,0 1-1,0-1 1,0 0 0,0 1 0,0-1 0,0 1-1,0 0 1,1 0 0,-1-1 0,0 1 0,0 0 0,1 1-1,-1-1 1,0 0 0,1 0 0,-1 1 0,1-1-1,0 1 1,-1-1 0,1 1 0,0 0 0,0-1 0,0 1-1,0 0 1,0 0 0,1 0 0,-1 0 0,0 0-1,1 0 1,0-1 0,-1 1 0,1 1 0,0-1 0,0 0-1,0 0 1,0 0 0,0 0 0,1 0 0,-1 0 0,1 1 32,6 25 173,2 1 1,1-1 0,1-1 0,1 0 0,2 0 0,0-2 0,4 4-174,-8-13 112,104 173 2686,94 115-2798,-195-294 318,-27-39-203,-60-95-124,53 94-204,2 0 0,1-2 0,1 0 0,2-1 1,1-1-1,-3-16 213,16 48-7,0 0 0,0 0 0,1 0 0,-1-1 1,0 1-1,1 0 0,0 0 0,-1 0 0,1-1 1,0 1-1,0 0 0,0 0 0,0-1 0,1 1 1,-1 0-1,1 0 0,-1 0 0,1-1 0,0 1 1,0 0-1,0 0 0,0 0 0,0 0 0,0 0 1,0 0-1,1 1 0,-1-1 0,1 0 0,-1 1 1,1-1-1,0 1 7,0-3-3,-1 0 1,0 1-1,0-1 0,0 0 1,0 0-1,0 0 0,-1 1 1,1-1-1,-1 0 0,0 0 1,0 0-1,-1 0 1,1 0-1,-1 0 0,0 0 1,0 1-1,0-1 0,-1 0 1,1 1-1,-1-1 0,0 1 1,0-1-1,0 1 1,0 0-1,-1 0 0,1 0 1,-2-1 2,-1-6-8,4 8 9,-17-26-127,2-1 0,1 0 0,2-1 0,0 0 0,2-1 0,2-1 0,1 1 0,1-1 0,1-1 0,0-31 126,5 49-21,1 0 0,0 1-1,1-1 1,1 1 0,0-1-1,1 1 1,1 0 0,0 0-1,1 0 1,0 1-1,1-1 1,1 1 0,0 0-1,1 1 1,5-7 21,-13 19 0,1 0-9,0-1 0,0 1 1,0 0-1,-1-1 0,1 1 0,0 0 0,0-1 0,-1 1 0,1-1 1,0 0-1,0 1 0,-1-1 0,1 0 0,-1 1 0,1-1 0,0 0 1,-1 1-1,1-1 0,-1 0 0,0 0 0,1 0 0,-1 0 0,0 1 1,1-1-1,-1 0 0,0 0 0,0 0 0,0 0 0,0 0 0,0 0 1,0 0-1,0 1 0,0-1 0,0 0 0,0 0 0,-1 0 0,1 0 1,0 0-1,0 0 0,-1 1 0,1-1 0,-1 0 0,1 0 0,-1 0 1,1 1-1,-1-1 0,1 0 0,-1 1 0,0-1 0,1 0 0,-1 1 1,0-1-1,0 1 9,-2-3-28,0 2 36,0-1 1,0 1-1,0-1 1,0 0-1,0 0 0,0 0 1,1-1-1,-1 1 0,1-1 1,0 1-1,0-1 1,0 0-1,0 0 0,0 0 1,0 0-1,1 0 1,-1 0-1,1 0 0,0 0 1,0-1-1,0 1 1,1-1-1,-1 0-8,3-29 391,-2 28-386,1 1 0,0-1 0,-1 0 0,0 1 0,0-1 0,-1 0 0,1 1 0,-1-1 0,0 0 0,0 1 0,-1-1 0,1 1 0,-1 0 1,0-1-1,0 1 0,-1 0 0,1 0 0,-1 0 0,-2-2-5,-130-125-855,130 114 555,33 26 320,73 90 92,-128-137-576,1 0 0,2-2 0,1 0 0,2-2 1,3 0-1,0-3 464,1-11-1841</inkml:trace>
  <inkml:trace contextRef="#ctx0" brushRef="#br2" timeOffset="17813.08">8211 4710 2713,'98'121'3135,"-98"-121"-3125,-1 0 0,1 0 0,-1 0-1,1 0 1,-1 0 0,1 0 0,-1 1 0,1-1 0,-1 0 0,1 0-1,-1 0 1,1 0 0,-1 0 0,1 1 0,0-1 0,-1 0 0,1 1-1,-1-1 1,1 0 0,0 0 0,-1 1 0,1-1 0,0 1 0,-1-1-1,1 0 1,0 1 0,-1-1 0,1 1 0,0-1 0,0 1 0,0-1-1,0 1 1,-1-1 0,1 1 0,0-1 0,0 1 0,0-1 0,0 1-10,-36-30-129,0-1 1,2-1 0,2-2 0,1-2 0,1 0-1,3-2 1,-4-8 128,-9-11-11,1-2-1,4-2 1,2-1 0,-12-36 11,32 52 16,13 44-23,0-1 0,1 1 0,-1-1 0,0 1 0,1-1 0,-1 1 0,1-1 0,-1 1 0,1-1 0,0 1 0,0 0 0,0-1 0,0 1 0,0 0 0,0 0 0,0-1 0,0 1 0,0 0 0,0 0 0,1 0 0,-1 1 0,0-1 0,1 0 0,-1 0 0,1 1 0,-1-1 0,0 1 0,1-1 0,0 1 0,-1 0 0,1-1 0,-1 1 0,1 0 0,-1 0 0,1 0 0,0 0 0,-1 0 0,1 1 0,-1-1 0,1 0 0,-1 1 0,1-1 0,-1 1 0,1 0 0,-1-1 0,0 1 0,1 0 0,-1 0 0,0 0 0,1 0 7,32 13 29,-1 3-1,0 0 0,-1 3 0,0 0 1,-2 2-1,-1 1 0,-1 2 0,0 0 1,-2 2-1,-2 1 0,15 20-28,-36-44-2,29 26 110,-32-30-103,1 0 0,0 1 0,-1-1 0,1 0 0,0 1 0,0-1 0,-1 0 0,1 0 0,0 0 0,0 0 0,0 0 0,-1 0 0,1 0 0,0 0 0,0 0 0,-1 0 0,1 0 0,0-1 0,0 1 0,-1 0 0,1 0 0,0-1 0,-1 1 0,1-1 0,0 1 0,-1-1 0,1 1 0,0-1 0,-1 1 0,1-1 0,-1 1 0,1-1 0,-1 1 0,1-1 0,-1 0 0,0 1 0,1-1 0,-1 0 0,0 0 0,1 1 0,-1-1 0,0 0 0,0 0 0,0 1 0,0-1 0,0 0 0,1 0 0,-2 0 0,1 1-5,5-26 231,-2-1 0,-1 1 0,-2-1 0,0 1 1,-2 0-1,-1-1 0,0 1 0,-3-1-231,3 4 191,-37-167 144,-1 136-682,6 18 127,35 34 229,0-1-1,0 1 0,0-1 1,0 1-1,0-1 1,1 1-1,-1-1 0,1 1 1,-1-1-1,1 1 0,0 0 1,0-1-1,0 1 1,1 0-1,-1 0 0,0 0 1,1-1-1,0 2 1,-1-1-1,1 0 0,0 0 1,0 0-1,0 1 0,0-1 1,0 1-1,0 0 1,0 0-1,1-1 0,-1 1 1,0 1-1,2-2-8,13-9 43,-15 9-42,1-1-1,-1 1 1,0-1 0,0 1-1,0-1 1,0 1 0,0-1-1,0 0 1,-1 0 0,1 0-1,-1 0 1,0 0 0,0-1 0,0 1-1,0 0 1,-1 0 0,1-1-1,-1 1 1,0 0 0,0-1-1,0 1 1,0 0 0,-1 0-1,1-1 1,-1 1 0,0 0-1,0 0 1,-1-3-1,-49-81-64,50 85 64,-68-83-1251,-4 3 0,-39-31 1251,99 98-748,21 20 152,28 26 429,159 142 2761,-176-150-2215,-20-23-370,1-1-1,0 1 0,0 0 1,-1 0-1,1 0 1,0 0-1,0 0 0,0 0 1,-1 0-1,1 0 0,0 0 1,0 0-1,-1 0 1,1 0-1,0 0 0,0 0 1,-1 0-1,1 0 0,0 0 1,0 0-1,-1 0 0,1 0 1,0 1-1,0-1 1,0 0-1,-1 0 0,1 0 1,0 0-1,0 0 0,0 1 1,-1-1-1,1 0 1,0 0-1,0 0 0,0 1 1,0-1-1,0 0 0,0 0 1,-1 0-1,1 1 0,0-1-8,-13-11-193,1-1-1,-1 0 0,2 0 0,0-2 0,0 1 0,2-1 0,-1-1 0,2 0 0,0 0 0,1 0 0,-4-13 194,7 23-6,1 1 0,0-2-1,0 1 1,1 0 0,-1 0 0,1-1 0,0 1 0,1-1 0,-1 0 0,1 0 0,1 1 0,-1-1 0,1 0 0,-1 0 0,2 0 0,-1 0 0,1 0-1,0 1 1,0-1 0,0 0 0,1 0 0,0 1 0,0-1 0,1 1 0,-1 0 0,1 0 0,0 0 0,0 0 0,3-3 6,-3 6 18,0-1 1,0 1 0,1 0-1,-1 0 1,0 0-1,1 1 1,-1-1 0,1 1-1,0 0 1,-1 0-1,1 0 1,0 1 0,0-1-1,-1 1 1,1 0-1,0 0 1,0 0 0,0 0-1,-1 1 1,1-1 0,0 1-1,-1 0 1,2 1-19,-19-5-14,-51-50 102,57 15-17,10 27-55,-1-12-24,0-1 1,-2 1-1,-1 0 1,-1-1-1,0 1 0,-2 0 1,-1 1-1,-1-1 0,0 1 1,-2 0-1,-1 1 0,0 0 1,-2 1-1,0 0 0,-10-11 8,6 6-368,29 32-79,31 33 272,118 99 2552,-132-122-1811,-31-24-438,-14-22-127,-1 1 1,-1 1-1,-1 0 0,-2 2 1,-1 0-1,-11-9-1,-25-32-386,-90-139-1719,145 194 1665,22 34 14,-17-19 394,332 343 1334,-245-242 34,-90-105-1330,0-1 0,0 1 1,-1 0-1,1-1 0,0 1 0,0-1 0,0 1 1,0-1-1,-1 1 0,1-1 0,0 1 0,0 0 0,0-1 1,0 1-1,0-1 0,0 1 0,0-1 0,0 1 1,1-1-1,-1 1 0,0-1 0,0 1 0,0 0 0,0-1 1,1 1-1,-1-1 0,0 1 0,0 0 0,1-1 1,-1 1-1,0-1 0,0 1 0,1 0 0,-1 0 0,1-1 1,-1 1-1,0 0 0,1-1 0,-1 1 0,1 0 1,-1 0-1,0 0 0,1 0 0,-1-1 0,1 1 0,-1 0 1,1 0-1,-1 0 0,1 0 0,-1 0 0,1 0 1,-1 0-1,0 0 0,1 0 0,-1 0 0,1 1 0,-1-1 1,1 0-1,-1 0 0,1 0 0,-1 0 0,0 1 1,1-1-1,-1 0-6,0-1 3,1-19 3,-1 0-1,-2 0 1,0 0 0,-1 0 0,-1 1-1,0-1 1,-2 1 0,0 0 0,-1 0 0,-1 1-1,-1 0 1,-1 1 0,0-1 0,-1 2-1,-13-15-5,-91-67-920,62 52 164</inkml:trace>
  <inkml:trace contextRef="#ctx0" brushRef="#br2" timeOffset="18073.08">7590 1907 1976,'-23'-26'1009,"-21"-22"-289,-6-3-520,-6-4-544</inkml:trace>
  <inkml:trace contextRef="#ctx0" brushRef="#br2" timeOffset="18333.08">7206 1797 2176,'14'21'865,"10"11"-545,-17-16-136,-11-21-360,-3-9-280,-13-12-169,3 1-15,-2-8 256,-7 1 256,11 8 128,-1 0 0,1 3 0,-2 1 0</inkml:trace>
  <inkml:trace contextRef="#ctx0" brushRef="#br2" timeOffset="18493.08">7090 1768 1360,'52'95'2500,"56"124"537,-98-146-2704,-11-73-328,0 1 0,0-1 0,-1 0 0,1 1 0,0-1 0,-1 0 0,1 0 0,0 0 0,-1 0 0,1 0 0,0 0 0,0-1 0,-1 1 0,1 0 0,0 0 0,-1-1 0,1 1 0,0-1 0,0 0 0,0 1 0,0-1 0,0 0 0,-1 1 0,1-1 0,0 0 0,0 0 0,1 0 0,-1 0 0,0 0 0,0 0 0,0-1-5,0 1 5,-236-212 128,197 178-141,-1 1 0,-1 3-1,-2 1 1,-2 2 0,0 3 0,-1 1 0,-2 2 0,0 3 0,-32-8 8,73 25 36,-1-1 0,1 2 0,-1-1 0,0 1 0,1 0 0,-1 1 0,0 0 1,0 1-1,0-1 0,1 2 0,-1-1 0,1 1 0,-1 1 0,1-1 1,0 1-1,-1 1 0,2 0 0,-1 0 0,0 0 0,1 1 0,0 0 0,0 1 1,0-1-1,1 1 0,0 1 0,0-1 0,0 1 0,1 0 0,0 0 0,0 1 1,1-1-1,0 1 0,-2 5-36,-3 60 263,7-55-318</inkml:trace>
  <inkml:trace contextRef="#ctx0" brushRef="#br2" timeOffset="76693.08">3934 1508 296,'100'56'2049,"-51"-14"-1289,5 16-760,-44-43 48,-20-22 6,-101-99-28,27 34-26,-4 4 0,-60-35 0,-183-77 14,299 166-12,60 34-497,188 110-520,-105-61 984,-2 4 0,-5 5 0,-2 5 0,-4 3 0,-4 6 31,43 43-9,-132-123-82,-21-20-757,-74-71 708,45 36 68</inkml:trace>
  <inkml:trace contextRef="#ctx0" brushRef="#br2" timeOffset="76943.08">3352 1207 64,'-31'-12'32,"-37"-19"-16,6 7-8,4 0 0,0-3-8,12 3 0,3 0-8</inkml:trace>
  <inkml:trace contextRef="#ctx0" brushRef="#br2" timeOffset="77183.08">4182 1958 320,'-12'-7'168,"-17"-13"-56,-12-6-128</inkml:trace>
  <inkml:trace contextRef="#ctx0" brushRef="#br2" timeOffset="79583.08">3342 1474 112,'404'367'811,"-360"-327"800,-115-86-1456,1-3 1,3-3 0,-7-11-156,-53-40 8,-4 6 0,-5 5 0,-55-23-8,130 77 1,-1 2 1,-2 3-1,-2 3 1,0 3 0,-24-4-2,63 28 1,30 14 13,35 21 19,264 153-105,247 203 1069,-523-368-898,-12-10-81,0 0-1,-1 0 1,0 1 0,-1 1 0,0 0 0,-1 1 0,-1 1 0,1 1-18,-30-19-75,-158-128 55,-193-149-39,254 202-581,-3 6-1,-4 5 0,-38-12 641,-15-15 31,203 128 171,260 151 583,-192-113-191,-3 4 0,-4 3 0,20 29-594,16 12 52,32 10-4,-111-106-23,-80-46-9,-46-32-13,2-3 1,-55-54-4,94 73-13,-2 1 1,-1 3-1,-2 1 1,-1 2 0,-2 3-1,-1 1 1,-1 3 0,-1 2-1,-1 2 1,-44-11 12,96 33-5,1-1 0,-1 0 1,0 1-1,0-1 0,0 1 0,0-1 1,1 1-1,-1-1 0,0 1 1,0-1-1,0 1 0,0-1 0,0 1 1,0-1-1,0 1 0,0-1 0,0 1 1,0-1-1,-1 1 0,1-1 1,0 0-1,0 1 0,0-1 0,-1 1 1,1-1-1,0 1 0,0-1 1,-1 0-1,1 1 0,0-1 0,-1 0 1,1 1-1,0-1 0,-1 0 1,1 1-1,-1-1 0,1 0 0,-1 0 1,1 1-1,0-1 0,-1 0 0,1 0 1,-1 0-1,1 0 0,-1 0 1,1 0-1,-1 0 0,1 0 0,-1 0 1,1 0-1,-1 0 0,1 0 1,-1 0-1,1 0 0,-1 0 0,1 0 1,-1 0-1,1-1 0,-1 1 1,1 0-1,0 0 0,-1-1 0,1 1 5,78 57-62,27 20 289,-3 5 0,77 81-227,-152-126-144,-29-29-103,-19-19-6,-247-208 296,141 140-284,-2 5 1,-49-16 240,118 64-163,52 31 172,27 13 13,-17-17-21,49 41 45,537 467 2258,-512-439-2271,-203-184-297,-4 4 1,-46-23 263,107 81-387,53 39 246,8 5 25,0 0 1,-1 1-1,-1 0 1,1 1-1,-1 0 1,0 0 0,0 1-1,-1 1 1,1 0-1,-2 0 116,11 4-20,1 0 0,0 0 0,0 0-1,0 0 1,0 1 0,-1-1 0,1 0 0,0 0-1,0 1 1,0-1 0,0 1 0,0-1 0,0 1-1,0 0 1,0-1 0,0 1 0,0 0-1,0 0 1,0 0 0,0 0 0,1-1 0,-1 1-1,0 0 1,1 0 0,-1 0 0,1 1 0,-1-1-1,1 0 1,-1 0 0,1 0 0,0 0 0,-1 0-1,1 1 1,0-1 0,0 0 0,0 0 0,0 0-1,0 0 1,0 1 0,0-1 0,0 0-1,1 0 1,-1 0 0,0 0 0,1 1 0,-1-1-1,1 0 1,-1 0 0,1 0 0,0 0 0,-1 0-1,1 0 1,0 0 0,0-1 0,0 1 0,-1 0-1,1 0 1,0 0 0,1-1 20,22 35 272,2-2 0,1-1 0,2-1 0,0-2 0,3-1 0,27 20-272,10 2 799,57 53 177,-127-102-984,1-1-1,0 0 1,0 0-1,-1 0 0,1 0 1,0 0-1,0 0 1,-1 1-1,1-1 1,0 0-1,0 0 0,0 0 1,-1 1-1,1-1 1,0 0-1,0 0 1,0 0-1,0 1 0,0-1 1,-1 0-1,1 0 1,0 1-1,0-1 1,0 0-1,0 1 0,0-1 1,0 0-1,0 0 1,0 1-1,0-1 1,0 0-1,0 0 0,0 1 1,0-1-1,0 0 1,0 1-1,0-1 1,1 0-1,-1 0 0,0 1 1,0-1-1,0 0 1,0 0 8,-29-16-389,-202-167-360,174 132 781,-3 2 1,-1 3 0,-56-31-33,71 57-7,45 20 8,1 1-1,-1 0 0,0-1 0,1 1 0,0 0 1,-1 0-1,1-1 0,-1 1 0,1 0 0,0 0 1,-1-1-1,1 1 0,0 0 0,0 0 0,0 0 1,0 0-1,0-1 0,0 1 0,0 0 0,0 0 0,0 0 1,0 0-1,0 0 0,1-1 0,-1 1 0,0 0 1,0 0-1,1 0 0,-1-1 0,1 1 0,-1 0 1,1-1-1,-1 1 0,1 0 0,-1-1 0,1 1 1,-1 0-1,1-1 0,0 1 0,0-1 0,-1 1 1,1-1-1,0 0 0,0 1 0,0 0 2,204 240 644,-200-221-630,-37-38-18,-269-177-671,301 196 672,0-1 0,0 0 0,0 1 1,0-1-1,0 0 0,0 1 0,0-1 1,-1 0-1,1 0 0,0 1 0,0-1 1,0 0-1,-1 0 0,1 1 0,0-1 0,0 0 1,-1 0-1,1 1 0,0-1 0,0 0 1,-1 0-1,1 0 0,0 0 0,-1 0 1,1 0-1,0 1 0,-1-1 0,1 0 1,0 0-1,-1 0 0,1 0 0,0 0 1,-1 0-1,1 0 0,0 0 0,-1 0 0,1 0 1,0-1-1,0 1 0,-1 0 0,1 0 1,22 28 85,253 272 1271,-360-351-1322,37 19-21,26 16-20,0 1 1,-1 1-1,-1 1 0,0 1 1,-20-7 6,43 19-5,0 0 0,0 0 0,0 0 0,0 0 0,1 0 0,-1 0 0,0 0 1,0 0-1,0 1 0,0-1 0,0 0 0,1 0 0,-1 1 0,0-1 0,0 1 0,0-1 0,1 1 1,-1-1-1,0 1 0,1-1 0,-1 1 0,0-1 0,1 1 0,-1 0 0,1-1 0,-1 1 0,1 0 1,-1 0-1,1-1 0,0 1 0,-1 0 0,1 0 0,0 0 0,-1 0 0,1-1 0,0 1 1,0 0-1,0 0 0,0 0 0,0 0 0,0 0 0,0-1 0,0 1 0,0 0 0,1 0 0,-1 0 1,0 0-1,0 0 0,1-1 0,-1 1 0,1 0 0,-1 0 0,0-1 0,1 1 0,0 0 0,-1-1 1,1 1-1,-1 0 0,1-1 0,0 1 0,-1-1 0,1 1 0,0-1 0,0 1 0,-1-1 1,1 1-1,0-1 0,0 0 0,0 0 0,0 1 5,142 162 375,-45-60-215,-97-93-174,-21-26 0,10 6 14,-1 1-1,0-1 1,-1 2 0,0-1 0,0 2 0,0 0 0,-1 0-1,-13-4 1,7 2 15,14 6-44,0 0-1,0 1 0,0-1 1,0 1-1,0 0 1,-1 0-1,1 1 0,-1-1 1,1 1-1,-1 1 0,0-1 1,1 1-1,-1 0 0,0 0 1,1 1-1,-1-1 1,0 1-1,1 0 0,-4 2 30,8-3 0,0 1-1,0-1 0,0 1 0,0 0 1,0-1-1,1 1 0,-1 0 0,0-1 1,0 1-1,1 0 0,-1 0 1,1 0-1,-1 0 0,1 0 0,-1 0 1,1 0-1,-1 0 0,1 0 0,0 0 1,-1 0-1,1 0 0,0 0 1,0 0-1,0 0 0,0 0 0,0 0 1,0 0-1,0 0 0,0 0 0,0 0 1,1 0-1,-1 0 0,0 0 1,1 0-1,-1 0 0,1 0 0,-1 0 1,1 0-1,-1 0 0,1 0 0,0-1 1,-1 1-1,1 0 0,0 0 1,-1-1-1,1 1 0,1 0 1,40 39 67,-40-38-62,142 92 384,-559-312-1363,408 214 974,0 0 0,0 1 0,-1 0 0,0 0 0,0 1 0,1 0 0,-1 0 0,0 1-1,-1 0 1,1 0 0,-2 1 0,8 1 15,1 1 0,-1-1 0,1 1 0,-1 0-1,1-1 1,0 1 0,-1 0 0,1 0 0,0-1 0,0 1 0,1 0-1,-1 0 1,0 0 0,0 1 0,1-1 0,0 0 0,-1 0 0,1 0-1,0 0 1,0 0 0,0 0 0,0 1 0,0-1 0,1 0 0,-1 0-1,1 0 1,-1 0 0,1 0 0,0 0 0,1 2-15,-1 2 49,13 105-29,-24-97-855</inkml:trace>
  <inkml:trace contextRef="#ctx0" brushRef="#br2" timeOffset="80263.08">1201 2453 2280,'-5'-5'801,"3"3"-953,0 0-521</inkml:trace>
  <inkml:trace contextRef="#ctx0" brushRef="#br2" timeOffset="81223.08">1172 2403 1808,'-94'-39'1469,"31"11"-1441,79 64-46,207 190 70,-116-124 420,-35-16 143,-72-86-614,1 1 0,0-1 0,0 1-1,-1-1 1,1 1 0,-1 0 0,1-1 0,-1 1-1,1 0 1,-1 0 0,1-1 0,-1 1 0,1 0-1,-1 0 1,0 0 0,0 0 0,1-1 0,-1 1-1,0 0 1,0 0 0,0 0 0,0 0-1,0 0 1,0 0 0,0-1 0,0 1 0,0 0-1,0 0 1,-1 0 0,1 0 0,0 0 0,-1-1-1,1 1 1,0 0 0,-1 0 0,1-1 0,-1 1-1,1 0 1,-1-1 0,0 1 0,1 0 0,-1-1-1,0 1 1,1-1 0,-1 1 0,0-1-1,1 1 1,-1-1 0,0 1 0,0-1 0,0 0-1,0 0 1,1 1 0,-1-1 0,0 0 0,0 0-1,0 0 1,0 0 0,0 0 0,0 0 0,1 0-1,-1 0 1,0 0 0,-1-1-1,-57-16-252,-169-120 1508,228 138-1248,0-1 1,-1 0-1,1 1 0,0-1 0,0 0 1,0 1-1,-1-1 0,1 0 0,0 0 1,-1 1-1,1-1 0,0 0 1,0 0-1,-1 0 0,1 1 0,0-1 1,-1 0-1,1 0 0,-1 0 0,1 0 1,0 0-1,-1 1 0,1-1 0,0 0 1,-1 0-1,1 0 0,-1 0-8,7 9-16,138 293-141,-74-180 177,-59-98-42,-11-24 15,0 1 0,-1 0 0,1-1-1,0 1 1,-1-1 0,1 1 0,-1-1 0,1 1 0,-1-1-1,1 1 1,-1-1 0,0 0 0,1 1 0,-1-1-1,1 0 1,-1 1 0,0-1 0,1 0 0,-1 0 0,0 0-1,1 1 1,-1-1 0,0 0 0,1 0 0,-1 0 0,0 0-1,1 0 1,-1 0 0,0-1 0,0 1 0,1 0-1,-1 0 1,1 0 0,-1-1 0,0 1 0,1 0 0,-1 0-1,0-1 1,1 1 0,-1-1 0,1 1 0,-1-1-1,1 1 1,-1-1 0,1 1 0,-1-1 0,1 0 7,-152-100-1303,-25-24 873,177 126 427,1 0 0,-1-1 0,0 1 0,0 0 0,0-1-1,0 1 1,0 0 0,0-1 0,0 1 0,0 0 0,0-1-1,-1 1 1,1 0 0,0-1 0,0 1 0,0 0 0,-1-1-1,1 1 1,0-1 0,-1 1 0,1-1 0,-1 1 0,1-1-1,0 1 1,-1-1 0,1 1 0,-1-1 0,1 1 0,-1-1-1,0 0 1,1 1 0,-1-1 0,1 0 0,-1 1 0,0-1-1,1 0 1,-1 0 0,0 0 0,1 0 0,-1 0 0,1 1-1,-1-1 1,0 0 0,0 0 0,1-1 0,-1 1 0,1 0-1,-1 0 1,0 0 0,1 0 0,-1-1 0,0 1 0,1 0-1,-1 0 1,1-1 0,-1 1 0,0 0 0,1-1 0,-1 1-1,1-1 1,-1 1 0,1-1 0,0 1 0,-1-1 0,1 1 0,-1-1-1,1 1 1,0-1 0,0 0 0,-1 0 3,17 49-141,37 114 130,-46-144 184,0 0 1,1 0-1,1-1 1,1 0-1,0-1 1,1 0-1,1-1 1,1 0-1,0-1 1,0 0-1,2-1-173,-13-10 31,18 20 255,-20-23-279,0 0 0,0 0-1,-1 0 1,1 0 0,0 0 0,-1 0-1,1 0 1,0 0 0,0 0-1,-1 0 1,1 1 0,0-1 0,0 0-1,0 0 1,-1 0 0,1 0 0,0 1-1,0-1 1,0 0 0,-1 0-1,1 1 1,0-1 0,0 0 0,0 0-1,0 1 1,0-1 0,0 0 0,-1 0-1,1 1 1,0-1 0,0 0-1,0 0 1,0 1 0,0-1 0,0 0-1,0 1 1,0-1 0,0 0-1,0 0 1,0 1 0,1-1 0,-1 0-1,0 0 1,0 1 0,0-1 0,0 0-1,0 0 1,0 1 0,1-1-1,-1 0 1,0 0 0,0 1 0,0-1-1,1 0 1,-1 0 0,0 0-1,0 0 1,0 1 0,1-1-7,-32-12-285,1 0 1,1-3-1,0 0 0,1-1 1,-10-10 284,-4 0-502,-148-90-1239,148 100 1690,41 16 51,0-1 0,1 1 1,-1 0-1,1 0 0,-1-1 1,0 1-1,1 0 0,-1 0 1,0 0-1,1 0 0,-1 0 1,1 0-1,-1 0 0,0 0 1,1 0-1,-1 0 0,0 0 0,1 0 1,-1 0-1,1 1 0,-1-1 1,0 0-1,1 0 0,-1 1 1,1-1-1,-1 0 0,1 1 1,-1-1-1,1 1 0,-1-1 1,1 0-1,-1 1 0,1-1 1,-1 1-1,1-1 0,0 1 1,-1 0-1,1-1 0,0 1 1,0-1-1,-1 1 0,1 0 1,0-1-1,0 1 0,0-1 1,0 1-1,0 0 0,0-1 0,0 1 1,0 0-1,0-1 0,0 1 1,0 0-1,0-1 0,1 1 0,3 12 32,1-1-1,0 0 1,1 0-1,0-1 1,1 1-1,0-1 1,1-1-1,0 1 1,1-2-1,0 1 1,6 4-32,-6-5 70,248 262 3548,-204-180-2788,-54-89-859,0-1 0,0 1 0,-1 0 0,1 0-1,0-1 1,0 1 0,-1-1 0,1 1-1,-1-1 1,1 0 0,-1 0 0,0 1-1,0-1 1,1 0 0,-1 0 0,0-1 0,0 1-1,0 0 1,0-1 0,0 1 0,0-1-1,0 1 1,0-1 0,0 0 0,0 0-1,0 0 1,0 0 0,0 0 0,0-1 0,0 1-1,0 0 1,0-1 0,0 0 0,0 1-1,0-1 1,0 0 0,0 0 29,-122-59-1421,61 23 1376,63 36 22,-1 0 0,0 0-1,0 0 1,0 0 0,0 0-1,0 0 1,0 0 0,0 1-1,0-1 1,0 0 0,0 0-1,0 1 1,0-1 0,-1 1-1,1-1 1,0 1 0,0 0-1,-1-1 1,1 1-1,0 0 1,-1 0 0,1 0-1,0 0 1,-1 0 0,1 0-1,0 0 1,0 1 0,-1-1-1,1 0 1,0 1 0,-1-1-1,1 1 1,0-1 0,0 1-1,0-1 1,0 1 0,0 0-1,0 0 1,0 0 0,0-1-1,0 1 1,0 0 0,0 0-1,0 0 1,0 1 0,1-1-1,-1 0 1,1 0 0,-1 0-1,1 0 1,-1 1 0,1-1-1,-1 0 1,1 0 0,0 1-1,0 0 24,4 18-82,2 0 0,0 0 0,1-1 0,2 0-1,0 0 1,0-1 0,11 14 82,-5-6 75,60 99 310,6-3 0,7-1-385,-38-43 38,-49-77-38,-1-1-1,0 0 0,1 1 0,-1-1 1,0 1-1,0-1 0,1 0 0,-1 1 1,0-1-1,0 1 0,0-1 1,0 1-1,1-1 0,-1 1 0,0-1 1,0 1-1,0-1 0,0 0 0,0 1 1,0-1-1,0 1 0,0-1 0,-1 1 1,1-1-1,0 1 0,0-1 1,0 1-1,0-1 0,-1 1 0,1-1 1,0 0-1,0 1 0,-1-1 0,1 1 1,0-1-1,-1 0 0,1 1 0,0-1 1,-1 0-1,1 0 0,0 1 0,-1-1 1,1 0-1,-1 0 0,1 1 1,-1-1-1,1 0 0,0 0 0,-1 0 1,1 0-1,-1 0 0,1 0 0,-1 0 1,1 0-1,-1 0 0,1 0 0,-1 0 1,1 0-1,-1 0 1,-32-11-67,-51-32-19,66 32 74,0 1 0,-1 0 0,0 1 0,0 1-1,-1 1 1,0 1 0,0 1 0,-1 0 0,-9 0 12,-2 7-389</inkml:trace>
  <inkml:trace contextRef="#ctx0" brushRef="#br2" timeOffset="81913.08">929 4407 2409,'147'221'5071,"-142"-213"-4985,0 0 0,0 0 0,0 1 0,-1 0 0,-1 0 0,1 0 0,-2 0 0,1 1 0,-1-1 0,0 1 0,-1 0-86,-2-8-39,1-1-1,-1 1 1,0-1 0,0 1 0,1-1 0,-1 1-1,0-1 1,0 1 0,-1-1 0,1 0-1,0 0 1,0 0 0,-1 1 0,1-1 0,-1 0-1,1-1 1,0 1 0,-1 0 0,0 0-1,1-1 1,-1 1 0,1-1 0,-1 1 0,0-1-1,0 0 1,1 1 0,-1-1 0,0 0 0,1 0-1,-1 0 1,0-1 0,0 1 0,1 0-1,-1-1 1,0 1 0,1-1 0,-1 1 39,-18-7-461,1 0 1,-1 0 0,2-2-1,-1-1 1,1 0-1,0-1 1,1-1 0,1-1-1,-7-6 461,-263-206-29,276 219 18,7 3-1,-1 0-1,0 0 1,-1 0 0,1 0-1,-1 1 1,1 0-1,-1 0 1,0 0-1,1 0 1,-1 1-1,0-1 1,0 1-1,0 1 1,0-1-1,0 1 1,0 0-1,-4 0 13,2 25-69,16 7 395,1-1 1,2 0-1,1 0 1,1-2-1,1 0 1,2 0-1,14 16-326,-14-18 311,145 226 1686,-136-201-1941,-29-70-514,-1 55-2099,10-9 2760,0 0 0,2-1 0,1 0 1,2-1-1,0 0 0,2 0 1,13 21-204,181 232 2739,-181-245-2522,-26-21-90,-25-26-116,24 12-10,-73-48-364,3-3-1,2-3 1,-49-52 363,-2-1-521,109 99 478,-35-31-168,0 2 0,-3 2 0,-42-22 211,44 35-122,47 23 116,0-1-1,-1 1 1,1-1-1,-1 1 1,1-1 0,-1 1-1,1 0 1,-1-1-1,1 1 1,-1 0-1,1-1 1,-1 1-1,1 0 1,-1 0-1,1 0 1,-1-1-1,0 1 1,1 0 0,-1 0-1,1 0 1,-1 0-1,1 0 1,-1 0-1,0 0 1,1 0-1,-1 0 1,1 1-1,-1-1 1,0 0-1,1 0 1,-1 0 0,1 1-1,-1-1 1,1 0-1,-1 1 1,1-1-1,-1 0 1,1 1-1,-1-1 1,1 0-1,0 1 1,-1-1 0,1 1-1,0-1 1,-1 1-1,1-1 1,0 1-1,-1-1 1,1 1-1,0 0 1,0-1-1,0 1 1,0-1-1,0 1 1,-1-1 0,1 1-1,0 0 1,0-1-1,0 1 1,0-1-1,1 1 1,-1 0-1,0-1 1,0 1 6,17 35-220,169 202 1814,-132-175-718,-8-10-100,-17-22-333,-2 1 0,-2 1-1,0 1 1,-3 2 0,8 17-443,-11 15 53,-4-58-3208,-17-10 602</inkml:trace>
  <inkml:trace contextRef="#ctx0" brushRef="#br2" timeOffset="82153.08">797 5787 2088,'15'24'1577,"13"18"95,6 10-664,0 1-287,-5-2-401,-5-8-168,-22-19-112,-7-9-8,-21-16-456,-1-10-753</inkml:trace>
  <inkml:trace contextRef="#ctx0" brushRef="#br2" timeOffset="85653.08">3136 7354 936,'776'427'3690,"-485"-255"-3001,-7 13 0,166 147-689,-284-207 77,163 123 621,-323-245-527,-25-24-120,-278-253-947,-175-165 547,-80-30 349,438 376 18,-60-48 76,-67-34-94,144 115 135,134 71 149,168 83-94,-4 10 0,169 116-190,-165-100 345,107 42-345,-282-147 74,574 292 512,-303-167-602,-267-115 13,-14-10-87,-35-31-17,-202-188-1935,-73-44 2042,-390-375 198,542 524-161,138 100-112,0-1 0,0 0-1,0 1 1,0-1 0,0 0-1,0 0 1,0 1 0,0-1 0,0 0-1,-1 1 1,1-1 0,0 0-1,0 0 1,0 1 0,0-1 0,0 0-1,-1 0 1,1 1 0,0-1-1,0 0 1,-1 0 0,1 0-1,0 0 1,0 1 75,406 276-813,-173-103 2238,68 30-1425,125 80 1010,-388-264-669,-39-21-336,1 1-1,0 0 1,-1-1-1,1 1 1,0 0 0,0-1-1,0 1 1,-1-1-1,1 1 1,0 0-1,0-1 1,0 1-1,0-1 1,0 1-1,0-1 1,-1 1-1,1 0 1,0-1 0,0 1-1,1-1 1,-1 1-1,0-1 1,0 1-1,0-1 1,0 1-1,0 0 1,0-1-1,1 1 1,-1-1 0,0 1-1,0 0 1,0-1-1,1 1 1,-1 0-1,0-1 1,1 1-1,-1 0 1,0-1-1,1 1 1,-1 0-1,0 0 1,1-1 0,-1 1-1,1 0 1,-1 0-1,0 0 1,1 0-1,-1-1 1,1 1-1,-1 0 1,1 0-1,-1 0 1,1 0 0,-1 0-1,0 0 1,1 0-1,-1 0 1,1 0-1,-1 0 1,1 1-1,-1-1 1,0 0-1,1 0 1,-1 0-1,1 0 1,-1 1 0,0-1-1,1 0 1,-1 0-5,-8-16 24,0 0 1,-2 0-1,0 1 1,0 0 0,-2 0-1,1 2 1,-5-4-25,-3-5 8,-176-185-186,106 118 51,4-5 0,-28-43 127,103 124 11,0-1 0,1 0 0,0 0 0,1-1 0,1 0 0,1 0 0,-4-11-11,10 26 1,0-1 0,1 1 0,-1-1 0,0 1-1,0-1 1,0 1 0,0-1 0,1 1 0,-1 0 0,0-1 0,0 1 0,1-1 0,-1 1 0,0-1 0,1 1-1,-1 0 1,0-1 0,1 1 0,-1 0 0,1-1 0,-1 1 0,0 0 0,1 0 0,-1-1 0,1 1 0,-1 0 0,1 0-1,-1 0 1,1 0 0,-1 0 0,1-1 0,-1 1 0,1 0 0,-1 0 0,1 0 0,-1 0 0,1 1 0,-1-1-1,1 0 1,-1 0 0,1 0 0,-1 0 0,1 0 0,-1 1 0,1-1 0,-1 0 0,1 0 0,-1 1 0,1-1-1,-1 0 1,0 1 0,1-1 0,-1 0 0,0 1 0,1-1 0,-1 1 0,0-1 0,1 0 0,-1 1 0,0 0-1,1-1 1,41 23 129,-1 2 0,-1 2 0,-2 1 0,22 22-130,-7-7 285,4 3 110,287 208 1870,-268-218-2112,-75-37-160,0 0 0,1 0 0,-1 0-1,0 0 1,0 0 0,0 0 0,0 0 0,0 0-1,0-1 1,0 1 0,0 0 0,0 0 0,0-1-1,-1 1 1,1-1 0,0 1 0,-1-1 0,0 1 0,1-1-1,-1 1 1,0-1 0,1 1 0,-1-1 0,0 0-1,0 1 1,-1-1 0,1 1 0,0-1 0,0 1 0,-1-1-1,1 1 1,-1-1 0,1 1 0,-1-1 0,0 1-1,1-1 1,-1 1 0,0 0 0,0 0 0,0-1 0,0 1-1,0 0 1,0 0 0,-1-1 7,-118-209-275,53 29 306,66 180-29,1 1-1,-1 0 1,1 0 0,0 0-1,-1-1 1,1 1 0,0 0 0,0-1-1,0 1 1,0 0 0,0 0-1,0-1 1,0 1 0,0 0 0,1-1-1,-1 1 1,0 0 0,1 0-1,-1 0 1,1-1 0,-1 1-1,1 0 1,0 0 0,-1 0 0,1 0-1,0 0 1,0 0 0,0 0-1,0 0 1,0 0 0,0 1-1,0-1 1,0 0 0,0 0 0,0 1-1,0-1 1,0 1 0,1-1-1,-1 1 1,0 0 0,0-1 0,1 1-1,-1 0 1,1 0-2,55 14 176,0 20-35,0 3 1,-3 2-1,42 39-141,-9-8 76,37 20 150,-86-79-77,-35-29-127,-41-47-338,36 61 277,-261-416-3611,256 409 3615,-17-64-40,25 73 80,1 1 0,0-1 0,0 0 0,0 1 0,0-1 1,0 1-1,0 0 0,0 0 0,0 0 0,1 0 0,-1 0 1,0 0-1,1 1 0,-1-1 0,0 1 0,1-1 0,-1 1 0,1 0 1,-1 0-1,1 0 0,-1 0 0,1 1 0,-1-1 0,0 1 1,1-1-1,-1 1 0,0 0 0,1 0 0,-1 0 0,0 0 1,0 0-1,0 0 0,0 1 0,0-1 0,0 1 0,0 0 1,0-1-1,-1 1-5,52 31 418,-2 1 0,-1 3 0,-2 2 0,-1 2 0,-3 2 0,3 7-418,6 2 564,-25-27-206,-16-25-135,-18-20-212,-25-54-126,-60-182-150,90 254 267,-1 0-1,1 0 1,0-1-1,0 1 1,0-1 0,0 1-1,0-1 1,0 0-1,1 1 1,-1-1-1,1 0 1,0 1-1,0-1 1,0 0-1,0 1 1,0-1-1,1 0 1,-1 1-1,1-1 1,0 0-1,0 1 1,-1-1-1,2 1 1,-1-1-1,0 1 1,0 0 0,1 0-1,0-1 1,-1 1-1,1 0 1,0 0-1,0 0 1,0 1-1,0-1 1,0 0-1,0 1 1,1-1-1,-1 1 1,0 0-1,1 0 1,-1 0-1,1 0 1,0 0-1,-1 1 1,1-1 0,0 1-1,-1-1 1,1 1-1,1 0-1,14 5-9,-1 1-1,0 0 1,0 1 0,-1 1-1,0 1 1,0 0 0,-1 1-1,0 1 1,5 5 9,11 6-5,337 262 74,-360-278-64,0 1 4,-1-1-1,1 0 1,-1-1-1,2 0 1,-1 0-1,0 0 1,1-1-1,0-1 1,0 1-1,0-1 1,0-1-1,1 0 1,-1 0-1,4-1-8,-9-3 9,-1 0-1,0-1 1,0 0-1,0 0 1,0 1 0,-1-2-1,1 1 1,-1 0 0,0 0-1,0-1 1,0 0-1,0 1 1,0-1 0,-1 0-1,0 0 1,0 0-1,0 1 1,0-1 0,0 0-1,-1-1 1,0 1-1,0 0 1,0 0 0,0 0-1,-1 0 1,1 0-1,-1 0 1,0 0 0,-1 0-1,1 1 1,-1-3-9,0-4 0,-32-203-1048,34 211 1032,0 0 0,1 0 1,-1 1-1,1-1 1,-1 0-1,1 0 0,-1 1 1,1-1-1,0 1 1,0-1-1,0 1 0,0-1 1,0 1-1,0-1 1,1 1-1,-1 0 1,0 0-1,1-1 0,-1 1 1,0 0-1,1 0 1,0 1-1,-1-1 0,1 0 1,0 0-1,-1 1 1,1-1-1,0 1 0,-1-1 1,1 1-1,0 0 1,0 0-1,0 0 1,-1 0-1,1 0 0,0 0 1,0 0-1,1 1 16,74 16 173,-70-15-160,16 5 43,7 3 9,1-1 0,0-1 0,0-2-1,1 0 1,-1-3 0,21 0-65,-50-2-3,1-1-1,-1 0 1,1 0-1,-1 1 1,1-2-1,0 1 1,-1 0-1,1 0 1,-1-1-1,1 0 1,-1 1 0,0-1-1,1 0 1,-1 0-1,0 0 1,1 0-1,-1-1 1,0 1-1,0-1 1,0 1-1,0-1 1,0 0-1,-1 0 1,1 0-1,0 0 1,-1 0-1,1 0 1,-1 0-1,0 0 1,0 0-1,0-1 1,0 1-1,0-1 1,0 1-1,-1 0 1,1-1 0,-1 1-1,0-1 1,1 0-1,-1 1 1,0-1-1,-1 1 1,1-1-1,0 1 1,-1-1-1,1 0 4,-89-191-3825,87 189 3781,-14-56-300,16 60 360,0 0 0,0 0 0,0 0 0,0 0 0,0 0 1,0 0-1,0 0 0,0 0 0,1 0 0,-1 0 0,0 0 0,1 0 0,-1 0 0,1 0 1,-1 0-1,1 0 0,-1 0 0,1 0 0,0 1 0,-1-1 0,1 0 0,0 1 0,0-1 1,-1 0-1,1 1 0,0-1 0,0 1 0,0-1 0,0 1 0,0-1 0,0 1 0,0 0 0,0-1 1,0 1-1,0 0 0,0 0 0,0 0 0,0 0 0,0 0 0,0 0 0,0 0 0,0 0 1,0 0-1,0 1 0,0-1 0,0 0 0,0 1 0,0-1 0,0 0 0,0 1 0,0-1 1,-1 1-1,1 0 0,0-1 0,0 1-16,121 81 2139,-117-79-2126,67 36 216,-70-38-242,0-1 1,-1 1 0,1-1-1,0 1 1,0-1 0,0 0-1,0 0 1,0 0 0,0 0-1,0 0 1,0 0 0,0 0-1,-1-1 1,1 1-1,0-1 1,0 1 0,0-1-1,-1 0 1,1 0 0,0 0-1,0 0 1,-1 0 0,1 0-1,-1 0 1,1-1 0,-1 1-1,0 0 1,1-1-1,-1 1 1,0-1 0,0 1-1,0-1 1,0 0 0,0 0-1,-1 1 1,1-1 0,0 0-1,-1 0 1,1 0 12,11-53-412,-11 46 353,1 1 0,-1 0 0,1-1 0,0 1 0,1 0 0,0 0 0,1 1 0,-1-1-1,1 1 1,1-1 0,0 1 59,14-15-284,-14 17 253,0-1 0,0 1-1,0-1 1,-1 0 0,0 0 0,0 0-1,0-1 1,-1 1 0,0-1-1,0 0 1,-1 0 0,0 0 0,0-1 31,-2 6 5,0 0 1,1 0 0,-1 0-1,1 1 1,0-1-1,-1 0 1,1 0 0,0 1-1,0-1 1,0 0 0,0 1-1,0-1 1,1 1 0,-1-1-1,0 1 1,1 0 0,-1-1-1,1 1 1,-1 0 0,1 0-1,0 0 1,0 0 0,-1 0-1,1 1 1,0-1 0,0 0-1,0 1 1,0-1 0,-1 1-1,1 0 1,0 0-1,0 0 1,0 0 0,0 0-1,0 0 1,0 0 0,0 1-1,1-1-5,4 0 94,124-22-3452,-132 22 3367,1-1 0,-1 1 0,0 0 0,1-1 0,-1 1 1,1 0-1,-1-1 0,1 1 0,-1-1 0,1 1 1,0-1-1,-1 1 0,1-1 0,-1 1 0,1-1 1,0 0-1,0 1 0,-1-1 0,1 1 0,0-1 0,0 0 1,0 1-1,-1-1 0,1 0 0,0 1 0,0-1 1,0 0-1,0 1 0,0-1 0,1 0 0,-1 1 0,0-1 1,0 0-1,0 1 0,0-1 0,1 1 0,-1-1 1,0 0-1,1 1 0,-1-1 0,0 1 0,1-1 1,-1 1-1,1-1 0,-1 1 0,1-1 0,-1 1 0,1 0 1,-1-1-1,1 1 0,-1-1 0,1 1 0,0 0 1,-1 0-1,1-1 0,-1 1 0,1 0 0,0 0 0,0 0-9,-3-2-80,-16-17-621</inkml:trace>
  <inkml:trace contextRef="#ctx0" brushRef="#br2" timeOffset="85933.08">8048 6363 424,'-17'-22'240,"-14"-29"-72,-1-4-32,6 12-120,7 2 8,11 22 320,11 9 344,21 25 457,7 9 199,10 9 168,9 5-175,6-6-353,-3 1-216,-15-18-2648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4T08:54:25.38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8 333 472,'-7'6'4366,"21"5"-4183,-3-27-70,33-66 306,-26 46-393,7-11-20,-4 30 14,-20 8 528,18-37-196,-10 8-1,-1 13-292,-6 13 601,4 8-525,10-13 490,-16 17-548,0 0-37,0 0-25,0 0-2,0 0-2,0 0-66,0 0-275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4T08:54:28.40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33 40 1080,'-32'-29'7122,"64"18"-6450,39 14-219,-59-2-390,-1 1 0,1 1 0,-1 0 0,0 0 0,0 1 0,0 0 0,0 1 0,-1 0 0,0 1 0,0 0-1,1 2-62,199 153 1354,-148-87-886,-22 54-434,17-36-1,-10 13 15,-33-29 0,-26-75-103,12-1-604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4T08:54:30.02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1 178 1000,'0'3'2003,"13"7"971,58 10-2938,39-22 460,42-26-412,-37 5-164,-65-30-589,89 29 241,-134 23 456,0 1 0,-1-1-1,1 0 1,-1 0 0,1 0 0,-1-1 0,0 0 0,1 0 0,-1 0-1,0 0 1,0 0 0,0-1 0,-1 0 0,1 0 0,-1 0 0,1 0-1,-1 0 1,1-2-28,47-23 2287,-41 17-2657,-10 9-398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4T08:54:33.62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1 880,'0'0'540,"8"0"663,145 8-681,-135-6-236,-3-1-126,1 1 0,0 0 1,-1 1-1,1 0 0,-1 1 0,0 1 0,0 1 0,-1 0 0,1 1 0,-1 0 0,-1 1 0,1 1 0,-1 0-160,97 81 985,-39-32-772,35 39 448,28 52-76,38 60 873,-24-117-941,-8 9-292,-47-25 29,-44-39-1657,-26-29-923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5B61-CC09-4CC7-A61F-652EE2C69506}" type="datetimeFigureOut">
              <a:rPr lang="de-DE" smtClean="0"/>
              <a:t>23.03.2021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5A205-17BF-454C-AC9B-E11850AA9C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899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805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b="1" dirty="0"/>
              <a:t>Vermittlung grundlegender und spezifischer</a:t>
            </a:r>
          </a:p>
          <a:p>
            <a:pPr>
              <a:defRPr/>
            </a:pPr>
            <a:r>
              <a:rPr lang="de-DE" altLang="de-DE" b="1" dirty="0"/>
              <a:t>Kenntnisse der Gestaltungslehre sowie handwerklicher </a:t>
            </a:r>
          </a:p>
          <a:p>
            <a:pPr>
              <a:defRPr/>
            </a:pPr>
            <a:r>
              <a:rPr lang="de-DE" altLang="de-DE" b="1" dirty="0"/>
              <a:t>Techniken des Gestaltungsprozesses:</a:t>
            </a:r>
          </a:p>
          <a:p>
            <a:pPr>
              <a:defRPr/>
            </a:pPr>
            <a:endParaRPr lang="de-DE" altLang="de-DE" b="1" dirty="0"/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Printmediengestaltung (</a:t>
            </a:r>
            <a:r>
              <a:rPr lang="de-DE" altLang="de-DE" dirty="0"/>
              <a:t> </a:t>
            </a:r>
            <a:r>
              <a:rPr lang="de-DE" altLang="de-DE" dirty="0" err="1"/>
              <a:t>Layoutgestaltung</a:t>
            </a:r>
            <a:r>
              <a:rPr lang="de-DE" altLang="de-DE" dirty="0"/>
              <a:t> von Druckerzeugnissen, </a:t>
            </a:r>
            <a:r>
              <a:rPr lang="de-DE" altLang="de-DE" dirty="0" err="1"/>
              <a:t>Layoutprogramm</a:t>
            </a:r>
            <a:r>
              <a:rPr lang="de-DE" altLang="de-DE" dirty="0"/>
              <a:t> Adobe </a:t>
            </a:r>
            <a:r>
              <a:rPr lang="de-DE" altLang="de-DE" dirty="0" err="1"/>
              <a:t>InDesign</a:t>
            </a:r>
            <a:r>
              <a:rPr lang="de-DE" altLang="de-DE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Website- Design (</a:t>
            </a:r>
            <a:r>
              <a:rPr lang="de-DE" altLang="de-DE" dirty="0"/>
              <a:t>Konzeption und Gestaltung von </a:t>
            </a:r>
          </a:p>
          <a:p>
            <a:pPr>
              <a:defRPr/>
            </a:pPr>
            <a:r>
              <a:rPr lang="de-DE" altLang="de-DE" dirty="0"/>
              <a:t>     Websites)</a:t>
            </a:r>
            <a:endParaRPr lang="de-DE" altLang="de-DE" b="1" dirty="0"/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 Raumgestaltung </a:t>
            </a:r>
            <a:r>
              <a:rPr lang="de-DE" altLang="de-DE" dirty="0"/>
              <a:t>(Raumanalyse, Grundkenntnisse der </a:t>
            </a:r>
          </a:p>
          <a:p>
            <a:pPr>
              <a:defRPr/>
            </a:pPr>
            <a:r>
              <a:rPr lang="de-DE" altLang="de-DE" dirty="0"/>
              <a:t>     Innenarchitektur)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Fotografie </a:t>
            </a:r>
            <a:r>
              <a:rPr lang="de-DE" altLang="de-DE" dirty="0"/>
              <a:t>(analoge und digitale Kameratechnik, </a:t>
            </a:r>
          </a:p>
          <a:p>
            <a:pPr>
              <a:defRPr/>
            </a:pPr>
            <a:r>
              <a:rPr lang="de-DE" altLang="de-DE" dirty="0"/>
              <a:t>    Bildanalyse, Anwendung Adobe Photoshop)</a:t>
            </a:r>
          </a:p>
          <a:p>
            <a:pPr>
              <a:defRPr/>
            </a:pPr>
            <a:endParaRPr lang="de-DE" altLang="de-DE" u="sng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673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b="1" dirty="0"/>
              <a:t>Vermittlung grundlegender und spezifischer</a:t>
            </a:r>
          </a:p>
          <a:p>
            <a:pPr>
              <a:defRPr/>
            </a:pPr>
            <a:r>
              <a:rPr lang="de-DE" altLang="de-DE" b="1" dirty="0"/>
              <a:t>Kenntnisse der Gestaltungslehre sowie handwerklicher </a:t>
            </a:r>
          </a:p>
          <a:p>
            <a:pPr>
              <a:defRPr/>
            </a:pPr>
            <a:r>
              <a:rPr lang="de-DE" altLang="de-DE" b="1" dirty="0"/>
              <a:t>Techniken des Gestaltungsprozesses:</a:t>
            </a:r>
          </a:p>
          <a:p>
            <a:pPr>
              <a:defRPr/>
            </a:pPr>
            <a:endParaRPr lang="de-DE" altLang="de-DE" b="1" dirty="0"/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Printmediengestaltung (</a:t>
            </a:r>
            <a:r>
              <a:rPr lang="de-DE" altLang="de-DE" dirty="0"/>
              <a:t> </a:t>
            </a:r>
            <a:r>
              <a:rPr lang="de-DE" altLang="de-DE" dirty="0" err="1"/>
              <a:t>Layoutgestaltung</a:t>
            </a:r>
            <a:r>
              <a:rPr lang="de-DE" altLang="de-DE" dirty="0"/>
              <a:t> von Druckerzeugnissen, </a:t>
            </a:r>
            <a:r>
              <a:rPr lang="de-DE" altLang="de-DE" dirty="0" err="1"/>
              <a:t>Layoutprogramm</a:t>
            </a:r>
            <a:r>
              <a:rPr lang="de-DE" altLang="de-DE" dirty="0"/>
              <a:t> Adobe </a:t>
            </a:r>
            <a:r>
              <a:rPr lang="de-DE" altLang="de-DE" dirty="0" err="1"/>
              <a:t>InDesign</a:t>
            </a:r>
            <a:r>
              <a:rPr lang="de-DE" altLang="de-DE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Website- Design (</a:t>
            </a:r>
            <a:r>
              <a:rPr lang="de-DE" altLang="de-DE" dirty="0"/>
              <a:t>Konzeption und Gestaltung von </a:t>
            </a:r>
          </a:p>
          <a:p>
            <a:pPr>
              <a:defRPr/>
            </a:pPr>
            <a:r>
              <a:rPr lang="de-DE" altLang="de-DE" dirty="0"/>
              <a:t>     Websites)</a:t>
            </a:r>
            <a:endParaRPr lang="de-DE" altLang="de-DE" b="1" dirty="0"/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 Raumgestaltung </a:t>
            </a:r>
            <a:r>
              <a:rPr lang="de-DE" altLang="de-DE" dirty="0"/>
              <a:t>(Raumanalyse, Grundkenntnisse der </a:t>
            </a:r>
          </a:p>
          <a:p>
            <a:pPr>
              <a:defRPr/>
            </a:pPr>
            <a:r>
              <a:rPr lang="de-DE" altLang="de-DE" dirty="0"/>
              <a:t>     Innenarchitektur)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Fotografie </a:t>
            </a:r>
            <a:r>
              <a:rPr lang="de-DE" altLang="de-DE" dirty="0"/>
              <a:t>(analoge und digitale Kameratechnik, </a:t>
            </a:r>
          </a:p>
          <a:p>
            <a:pPr>
              <a:defRPr/>
            </a:pPr>
            <a:r>
              <a:rPr lang="de-DE" altLang="de-DE" dirty="0"/>
              <a:t>    Bildanalyse, Anwendung Adobe Photoshop)</a:t>
            </a:r>
          </a:p>
          <a:p>
            <a:pPr>
              <a:defRPr/>
            </a:pPr>
            <a:endParaRPr lang="de-DE" altLang="de-DE" u="sng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246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b="1" dirty="0"/>
              <a:t>Vermittlung grundlegender und spezifischer</a:t>
            </a:r>
          </a:p>
          <a:p>
            <a:pPr>
              <a:defRPr/>
            </a:pPr>
            <a:r>
              <a:rPr lang="de-DE" altLang="de-DE" b="1" dirty="0"/>
              <a:t>Kenntnisse der Gestaltungslehre sowie handwerklicher </a:t>
            </a:r>
          </a:p>
          <a:p>
            <a:pPr>
              <a:defRPr/>
            </a:pPr>
            <a:r>
              <a:rPr lang="de-DE" altLang="de-DE" b="1" dirty="0"/>
              <a:t>Techniken des Gestaltungsprozesses:</a:t>
            </a:r>
          </a:p>
          <a:p>
            <a:pPr>
              <a:defRPr/>
            </a:pPr>
            <a:endParaRPr lang="de-DE" altLang="de-DE" b="1" dirty="0"/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Printmediengestaltung (</a:t>
            </a:r>
            <a:r>
              <a:rPr lang="de-DE" altLang="de-DE" dirty="0"/>
              <a:t> </a:t>
            </a:r>
            <a:r>
              <a:rPr lang="de-DE" altLang="de-DE" dirty="0" err="1"/>
              <a:t>Layoutgestaltung</a:t>
            </a:r>
            <a:r>
              <a:rPr lang="de-DE" altLang="de-DE" dirty="0"/>
              <a:t> von Druckerzeugnissen, </a:t>
            </a:r>
            <a:r>
              <a:rPr lang="de-DE" altLang="de-DE" dirty="0" err="1"/>
              <a:t>Layoutprogramm</a:t>
            </a:r>
            <a:r>
              <a:rPr lang="de-DE" altLang="de-DE" dirty="0"/>
              <a:t> Adobe </a:t>
            </a:r>
            <a:r>
              <a:rPr lang="de-DE" altLang="de-DE" dirty="0" err="1"/>
              <a:t>InDesign</a:t>
            </a:r>
            <a:r>
              <a:rPr lang="de-DE" altLang="de-DE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Website- Design (</a:t>
            </a:r>
            <a:r>
              <a:rPr lang="de-DE" altLang="de-DE" dirty="0"/>
              <a:t>Konzeption und Gestaltung von </a:t>
            </a:r>
          </a:p>
          <a:p>
            <a:pPr>
              <a:defRPr/>
            </a:pPr>
            <a:r>
              <a:rPr lang="de-DE" altLang="de-DE" dirty="0"/>
              <a:t>     Websites)</a:t>
            </a:r>
            <a:endParaRPr lang="de-DE" altLang="de-DE" b="1" dirty="0"/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 Raumgestaltung </a:t>
            </a:r>
            <a:r>
              <a:rPr lang="de-DE" altLang="de-DE" dirty="0"/>
              <a:t>(Raumanalyse, Grundkenntnisse der </a:t>
            </a:r>
          </a:p>
          <a:p>
            <a:pPr>
              <a:defRPr/>
            </a:pPr>
            <a:r>
              <a:rPr lang="de-DE" altLang="de-DE" dirty="0"/>
              <a:t>     Innenarchitektur)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Fotografie </a:t>
            </a:r>
            <a:r>
              <a:rPr lang="de-DE" altLang="de-DE" dirty="0"/>
              <a:t>(analoge und digitale Kameratechnik, </a:t>
            </a:r>
          </a:p>
          <a:p>
            <a:pPr>
              <a:defRPr/>
            </a:pPr>
            <a:r>
              <a:rPr lang="de-DE" altLang="de-DE" dirty="0"/>
              <a:t>    Bildanalyse, Anwendung Adobe Photoshop)</a:t>
            </a:r>
          </a:p>
          <a:p>
            <a:pPr>
              <a:defRPr/>
            </a:pPr>
            <a:endParaRPr lang="de-DE" altLang="de-DE" u="sng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365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6449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7514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0097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3713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1403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5796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796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03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8086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4508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820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6994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9912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707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1895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2306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6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6406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729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Naturwissenschenschaften</a:t>
            </a:r>
            <a:r>
              <a:rPr lang="de-DE" dirty="0"/>
              <a:t> bei uns Biologie Physik oder Chemie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25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DA5FD-9E6B-4E0A-889E-815DBCBDB2B4}" type="slidenum">
              <a:rPr lang="de-DE" smtClean="0"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3326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172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4DE0E-7BFF-4865-A705-62856BCE2C7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670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403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b="1" dirty="0"/>
              <a:t>Vermittlung grundlegender und spezifischer</a:t>
            </a:r>
          </a:p>
          <a:p>
            <a:pPr>
              <a:defRPr/>
            </a:pPr>
            <a:r>
              <a:rPr lang="de-DE" altLang="de-DE" b="1" dirty="0"/>
              <a:t>Kenntnisse der Gestaltungslehre sowie handwerklicher </a:t>
            </a:r>
          </a:p>
          <a:p>
            <a:pPr>
              <a:defRPr/>
            </a:pPr>
            <a:r>
              <a:rPr lang="de-DE" altLang="de-DE" b="1" dirty="0"/>
              <a:t>Techniken des Gestaltungsprozesses:</a:t>
            </a:r>
          </a:p>
          <a:p>
            <a:pPr>
              <a:defRPr/>
            </a:pPr>
            <a:endParaRPr lang="de-DE" altLang="de-DE" b="1" dirty="0"/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Printmediengestaltung (</a:t>
            </a:r>
            <a:r>
              <a:rPr lang="de-DE" altLang="de-DE" dirty="0"/>
              <a:t> </a:t>
            </a:r>
            <a:r>
              <a:rPr lang="de-DE" altLang="de-DE" dirty="0" err="1"/>
              <a:t>Layoutgestaltung</a:t>
            </a:r>
            <a:r>
              <a:rPr lang="de-DE" altLang="de-DE" dirty="0"/>
              <a:t> von Druckerzeugnissen, </a:t>
            </a:r>
            <a:r>
              <a:rPr lang="de-DE" altLang="de-DE" dirty="0" err="1"/>
              <a:t>Layoutprogramm</a:t>
            </a:r>
            <a:r>
              <a:rPr lang="de-DE" altLang="de-DE" dirty="0"/>
              <a:t> Adobe </a:t>
            </a:r>
            <a:r>
              <a:rPr lang="de-DE" altLang="de-DE" dirty="0" err="1"/>
              <a:t>InDesign</a:t>
            </a:r>
            <a:r>
              <a:rPr lang="de-DE" altLang="de-DE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Website- Design (</a:t>
            </a:r>
            <a:r>
              <a:rPr lang="de-DE" altLang="de-DE" dirty="0"/>
              <a:t>Konzeption und Gestaltung von </a:t>
            </a:r>
          </a:p>
          <a:p>
            <a:pPr>
              <a:defRPr/>
            </a:pPr>
            <a:r>
              <a:rPr lang="de-DE" altLang="de-DE" dirty="0"/>
              <a:t>     Websites)</a:t>
            </a:r>
            <a:endParaRPr lang="de-DE" altLang="de-DE" b="1" dirty="0"/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 Raumgestaltung </a:t>
            </a:r>
            <a:r>
              <a:rPr lang="de-DE" altLang="de-DE" dirty="0"/>
              <a:t>(Raumanalyse, Grundkenntnisse der </a:t>
            </a:r>
          </a:p>
          <a:p>
            <a:pPr>
              <a:defRPr/>
            </a:pPr>
            <a:r>
              <a:rPr lang="de-DE" altLang="de-DE" dirty="0"/>
              <a:t>     Innenarchitektur)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Fotografie </a:t>
            </a:r>
            <a:r>
              <a:rPr lang="de-DE" altLang="de-DE" dirty="0"/>
              <a:t>(analoge und digitale Kameratechnik, </a:t>
            </a:r>
          </a:p>
          <a:p>
            <a:pPr>
              <a:defRPr/>
            </a:pPr>
            <a:r>
              <a:rPr lang="de-DE" altLang="de-DE" dirty="0"/>
              <a:t>    Bildanalyse, Anwendung Adobe Photoshop)</a:t>
            </a:r>
          </a:p>
          <a:p>
            <a:pPr>
              <a:defRPr/>
            </a:pPr>
            <a:endParaRPr lang="de-DE" altLang="de-DE" u="sng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71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b="1" dirty="0"/>
              <a:t>Vermittlung grundlegender und spezifischer</a:t>
            </a:r>
          </a:p>
          <a:p>
            <a:pPr>
              <a:defRPr/>
            </a:pPr>
            <a:r>
              <a:rPr lang="de-DE" altLang="de-DE" b="1" dirty="0"/>
              <a:t>Kenntnisse der Gestaltungslehre sowie handwerklicher </a:t>
            </a:r>
          </a:p>
          <a:p>
            <a:pPr>
              <a:defRPr/>
            </a:pPr>
            <a:r>
              <a:rPr lang="de-DE" altLang="de-DE" b="1" dirty="0"/>
              <a:t>Techniken des Gestaltungsprozesses:</a:t>
            </a:r>
          </a:p>
          <a:p>
            <a:pPr>
              <a:defRPr/>
            </a:pPr>
            <a:endParaRPr lang="de-DE" altLang="de-DE" b="1" dirty="0"/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Printmediengestaltung (</a:t>
            </a:r>
            <a:r>
              <a:rPr lang="de-DE" altLang="de-DE" dirty="0"/>
              <a:t> </a:t>
            </a:r>
            <a:r>
              <a:rPr lang="de-DE" altLang="de-DE" dirty="0" err="1"/>
              <a:t>Layoutgestaltung</a:t>
            </a:r>
            <a:r>
              <a:rPr lang="de-DE" altLang="de-DE" dirty="0"/>
              <a:t> von Druckerzeugnissen, </a:t>
            </a:r>
            <a:r>
              <a:rPr lang="de-DE" altLang="de-DE" dirty="0" err="1"/>
              <a:t>Layoutprogramm</a:t>
            </a:r>
            <a:r>
              <a:rPr lang="de-DE" altLang="de-DE" dirty="0"/>
              <a:t> Adobe </a:t>
            </a:r>
            <a:r>
              <a:rPr lang="de-DE" altLang="de-DE" dirty="0" err="1"/>
              <a:t>InDesign</a:t>
            </a:r>
            <a:r>
              <a:rPr lang="de-DE" altLang="de-DE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Website- Design (</a:t>
            </a:r>
            <a:r>
              <a:rPr lang="de-DE" altLang="de-DE" dirty="0"/>
              <a:t>Konzeption und Gestaltung von </a:t>
            </a:r>
          </a:p>
          <a:p>
            <a:pPr>
              <a:defRPr/>
            </a:pPr>
            <a:r>
              <a:rPr lang="de-DE" altLang="de-DE" dirty="0"/>
              <a:t>     Websites)</a:t>
            </a:r>
            <a:endParaRPr lang="de-DE" altLang="de-DE" b="1" dirty="0"/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 Raumgestaltung </a:t>
            </a:r>
            <a:r>
              <a:rPr lang="de-DE" altLang="de-DE" dirty="0"/>
              <a:t>(Raumanalyse, Grundkenntnisse der </a:t>
            </a:r>
          </a:p>
          <a:p>
            <a:pPr>
              <a:defRPr/>
            </a:pPr>
            <a:r>
              <a:rPr lang="de-DE" altLang="de-DE" dirty="0"/>
              <a:t>     Innenarchitektur)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Fotografie </a:t>
            </a:r>
            <a:r>
              <a:rPr lang="de-DE" altLang="de-DE" dirty="0"/>
              <a:t>(analoge und digitale Kameratechnik, </a:t>
            </a:r>
          </a:p>
          <a:p>
            <a:pPr>
              <a:defRPr/>
            </a:pPr>
            <a:r>
              <a:rPr lang="de-DE" altLang="de-DE" dirty="0"/>
              <a:t>    Bildanalyse, Anwendung Adobe Photoshop)</a:t>
            </a:r>
          </a:p>
          <a:p>
            <a:pPr>
              <a:defRPr/>
            </a:pPr>
            <a:endParaRPr lang="de-DE" altLang="de-DE" u="sng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12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b="1" dirty="0"/>
              <a:t>Vermittlung grundlegender und spezifischer</a:t>
            </a:r>
          </a:p>
          <a:p>
            <a:pPr>
              <a:defRPr/>
            </a:pPr>
            <a:r>
              <a:rPr lang="de-DE" altLang="de-DE" b="1" dirty="0"/>
              <a:t>Kenntnisse der Gestaltungslehre sowie handwerklicher </a:t>
            </a:r>
          </a:p>
          <a:p>
            <a:pPr>
              <a:defRPr/>
            </a:pPr>
            <a:r>
              <a:rPr lang="de-DE" altLang="de-DE" b="1" dirty="0"/>
              <a:t>Techniken des Gestaltungsprozesses:</a:t>
            </a:r>
          </a:p>
          <a:p>
            <a:pPr>
              <a:defRPr/>
            </a:pPr>
            <a:endParaRPr lang="de-DE" altLang="de-DE" b="1" dirty="0"/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Printmediengestaltung (</a:t>
            </a:r>
            <a:r>
              <a:rPr lang="de-DE" altLang="de-DE" dirty="0"/>
              <a:t> </a:t>
            </a:r>
            <a:r>
              <a:rPr lang="de-DE" altLang="de-DE" dirty="0" err="1"/>
              <a:t>Layoutgestaltung</a:t>
            </a:r>
            <a:r>
              <a:rPr lang="de-DE" altLang="de-DE" dirty="0"/>
              <a:t> von Druckerzeugnissen, </a:t>
            </a:r>
            <a:r>
              <a:rPr lang="de-DE" altLang="de-DE" dirty="0" err="1"/>
              <a:t>Layoutprogramm</a:t>
            </a:r>
            <a:r>
              <a:rPr lang="de-DE" altLang="de-DE" dirty="0"/>
              <a:t> Adobe </a:t>
            </a:r>
            <a:r>
              <a:rPr lang="de-DE" altLang="de-DE" dirty="0" err="1"/>
              <a:t>InDesign</a:t>
            </a:r>
            <a:r>
              <a:rPr lang="de-DE" altLang="de-DE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Website- Design (</a:t>
            </a:r>
            <a:r>
              <a:rPr lang="de-DE" altLang="de-DE" dirty="0"/>
              <a:t>Konzeption und Gestaltung von </a:t>
            </a:r>
          </a:p>
          <a:p>
            <a:pPr>
              <a:defRPr/>
            </a:pPr>
            <a:r>
              <a:rPr lang="de-DE" altLang="de-DE" dirty="0"/>
              <a:t>     Websites)</a:t>
            </a:r>
            <a:endParaRPr lang="de-DE" altLang="de-DE" b="1" dirty="0"/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 Raumgestaltung </a:t>
            </a:r>
            <a:r>
              <a:rPr lang="de-DE" altLang="de-DE" dirty="0"/>
              <a:t>(Raumanalyse, Grundkenntnisse der </a:t>
            </a:r>
          </a:p>
          <a:p>
            <a:pPr>
              <a:defRPr/>
            </a:pPr>
            <a:r>
              <a:rPr lang="de-DE" altLang="de-DE" dirty="0"/>
              <a:t>     Innenarchitektur)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Fotografie </a:t>
            </a:r>
            <a:r>
              <a:rPr lang="de-DE" altLang="de-DE" dirty="0"/>
              <a:t>(analoge und digitale Kameratechnik, </a:t>
            </a:r>
          </a:p>
          <a:p>
            <a:pPr>
              <a:defRPr/>
            </a:pPr>
            <a:r>
              <a:rPr lang="de-DE" altLang="de-DE" dirty="0"/>
              <a:t>    Bildanalyse, Anwendung Adobe Photoshop)</a:t>
            </a:r>
          </a:p>
          <a:p>
            <a:pPr>
              <a:defRPr/>
            </a:pPr>
            <a:endParaRPr lang="de-DE" altLang="de-DE" u="sng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597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b="1" dirty="0"/>
              <a:t>Vermittlung grundlegender und spezifischer</a:t>
            </a:r>
          </a:p>
          <a:p>
            <a:pPr>
              <a:defRPr/>
            </a:pPr>
            <a:r>
              <a:rPr lang="de-DE" altLang="de-DE" b="1" dirty="0"/>
              <a:t>Kenntnisse der Gestaltungslehre sowie handwerklicher </a:t>
            </a:r>
          </a:p>
          <a:p>
            <a:pPr>
              <a:defRPr/>
            </a:pPr>
            <a:r>
              <a:rPr lang="de-DE" altLang="de-DE" b="1" dirty="0"/>
              <a:t>Techniken des Gestaltungsprozesses:</a:t>
            </a:r>
          </a:p>
          <a:p>
            <a:pPr>
              <a:defRPr/>
            </a:pPr>
            <a:endParaRPr lang="de-DE" altLang="de-DE" b="1" dirty="0"/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Printmediengestaltung (</a:t>
            </a:r>
            <a:r>
              <a:rPr lang="de-DE" altLang="de-DE" dirty="0"/>
              <a:t> </a:t>
            </a:r>
            <a:r>
              <a:rPr lang="de-DE" altLang="de-DE" dirty="0" err="1"/>
              <a:t>Layoutgestaltung</a:t>
            </a:r>
            <a:r>
              <a:rPr lang="de-DE" altLang="de-DE" dirty="0"/>
              <a:t> von Druckerzeugnissen, </a:t>
            </a:r>
            <a:r>
              <a:rPr lang="de-DE" altLang="de-DE" dirty="0" err="1"/>
              <a:t>Layoutprogramm</a:t>
            </a:r>
            <a:r>
              <a:rPr lang="de-DE" altLang="de-DE" dirty="0"/>
              <a:t> Adobe </a:t>
            </a:r>
            <a:r>
              <a:rPr lang="de-DE" altLang="de-DE" dirty="0" err="1"/>
              <a:t>InDesign</a:t>
            </a:r>
            <a:r>
              <a:rPr lang="de-DE" altLang="de-DE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Website- Design (</a:t>
            </a:r>
            <a:r>
              <a:rPr lang="de-DE" altLang="de-DE" dirty="0"/>
              <a:t>Konzeption und Gestaltung von </a:t>
            </a:r>
          </a:p>
          <a:p>
            <a:pPr>
              <a:defRPr/>
            </a:pPr>
            <a:r>
              <a:rPr lang="de-DE" altLang="de-DE" dirty="0"/>
              <a:t>     Websites)</a:t>
            </a:r>
            <a:endParaRPr lang="de-DE" altLang="de-DE" b="1" dirty="0"/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 Raumgestaltung </a:t>
            </a:r>
            <a:r>
              <a:rPr lang="de-DE" altLang="de-DE" dirty="0"/>
              <a:t>(Raumanalyse, Grundkenntnisse der </a:t>
            </a:r>
          </a:p>
          <a:p>
            <a:pPr>
              <a:defRPr/>
            </a:pPr>
            <a:r>
              <a:rPr lang="de-DE" altLang="de-DE" dirty="0"/>
              <a:t>     Innenarchitektur)</a:t>
            </a: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de-DE" altLang="de-DE" b="1" dirty="0"/>
              <a:t>Fotografie </a:t>
            </a:r>
            <a:r>
              <a:rPr lang="de-DE" altLang="de-DE" dirty="0"/>
              <a:t>(analoge und digitale Kameratechnik, </a:t>
            </a:r>
          </a:p>
          <a:p>
            <a:pPr>
              <a:defRPr/>
            </a:pPr>
            <a:r>
              <a:rPr lang="de-DE" altLang="de-DE" dirty="0"/>
              <a:t>    Bildanalyse, Anwendung Adobe Photoshop)</a:t>
            </a:r>
          </a:p>
          <a:p>
            <a:pPr>
              <a:defRPr/>
            </a:pPr>
            <a:endParaRPr lang="de-DE" altLang="de-DE" u="sng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5A205-17BF-454C-AC9B-E11850AA9CE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22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95943" y="2988129"/>
            <a:ext cx="6232566" cy="1348344"/>
          </a:xfrm>
        </p:spPr>
        <p:txBody>
          <a:bodyPr>
            <a:normAutofit/>
          </a:bodyPr>
          <a:lstStyle>
            <a:lvl1pPr marL="0" indent="0" algn="r">
              <a:buNone/>
              <a:defRPr sz="4400" baseline="0"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0" lang="de-DE" dirty="0"/>
              <a:t>Wege zum Abitur an der SBBS Sonneberg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95943" y="5233307"/>
            <a:ext cx="6232566" cy="383722"/>
          </a:xfrm>
        </p:spPr>
        <p:txBody>
          <a:bodyPr/>
          <a:lstStyle>
            <a:lvl1pPr>
              <a:defRPr sz="1800">
                <a:latin typeface="+mn-lt"/>
                <a:cs typeface="Arial" panose="020B0604020202020204" pitchFamily="34" charset="0"/>
              </a:defRPr>
            </a:lvl1pPr>
          </a:lstStyle>
          <a:p>
            <a:pPr algn="r"/>
            <a:r>
              <a:rPr lang="de-DE" dirty="0"/>
              <a:t>16. März 2021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120"/>
            <a:ext cx="12192000" cy="9448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18" y="854001"/>
            <a:ext cx="6068291" cy="120455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228398"/>
            <a:ext cx="4675909" cy="3264607"/>
          </a:xfrm>
          <a:prstGeom prst="rect">
            <a:avLst/>
          </a:prstGeom>
        </p:spPr>
      </p:pic>
      <p:sp>
        <p:nvSpPr>
          <p:cNvPr id="2" name="Textfeld 1"/>
          <p:cNvSpPr txBox="1"/>
          <p:nvPr userDrawn="1"/>
        </p:nvSpPr>
        <p:spPr>
          <a:xfrm>
            <a:off x="1838227" y="4756588"/>
            <a:ext cx="4590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Steuergruppe der SBBS Sonneberg</a:t>
            </a:r>
          </a:p>
        </p:txBody>
      </p:sp>
    </p:spTree>
    <p:extLst>
      <p:ext uri="{BB962C8B-B14F-4D97-AF65-F5344CB8AC3E}">
        <p14:creationId xmlns:p14="http://schemas.microsoft.com/office/powerpoint/2010/main" val="827251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C0315-A388-4B5A-9472-4484599A7641}" type="datetimeFigureOut">
              <a:rPr lang="de-DE" smtClean="0"/>
              <a:t>23.03.2021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462E-BA46-4D01-8898-A85CC50402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6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C0315-A388-4B5A-9472-4484599A7641}" type="datetimeFigureOut">
              <a:rPr lang="de-DE" smtClean="0"/>
              <a:t>23.03.2021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462E-BA46-4D01-8898-A85CC50402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962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36946-74B3-4AC0-A305-C10F09464247}" type="datetime1">
              <a:rPr lang="de-DE" smtClean="0"/>
              <a:t>23.03.2021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Annette Slansky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9B3E-5EFF-4967-8793-99F1DEB582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46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643" y="389715"/>
            <a:ext cx="1306157" cy="125652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9218"/>
            <a:ext cx="12192000" cy="9448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dirty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26353"/>
            <a:ext cx="2743200" cy="382257"/>
          </a:xfrm>
        </p:spPr>
        <p:txBody>
          <a:bodyPr/>
          <a:lstStyle/>
          <a:p>
            <a:fld id="{8548462E-BA46-4D01-8898-A85CC50402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01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C0315-A388-4B5A-9472-4484599A7641}" type="datetimeFigureOut">
              <a:rPr lang="de-DE" smtClean="0"/>
              <a:t>23.03.2021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462E-BA46-4D01-8898-A85CC50402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48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643" y="389715"/>
            <a:ext cx="1306157" cy="125652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9218"/>
            <a:ext cx="12192000" cy="9448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C0315-A388-4B5A-9472-4484599A7641}" type="datetimeFigureOut">
              <a:rPr lang="de-DE" smtClean="0"/>
              <a:t>23.03.2021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462E-BA46-4D01-8898-A85CC50402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058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C0315-A388-4B5A-9472-4484599A7641}" type="datetimeFigureOut">
              <a:rPr lang="de-DE" smtClean="0"/>
              <a:t>23.03.2021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462E-BA46-4D01-8898-A85CC50402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32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C0315-A388-4B5A-9472-4484599A7641}" type="datetimeFigureOut">
              <a:rPr lang="de-DE" smtClean="0"/>
              <a:t>23.03.2021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462E-BA46-4D01-8898-A85CC50402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046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C0315-A388-4B5A-9472-4484599A7641}" type="datetimeFigureOut">
              <a:rPr lang="de-DE" smtClean="0"/>
              <a:t>23.03.2021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462E-BA46-4D01-8898-A85CC50402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463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C0315-A388-4B5A-9472-4484599A7641}" type="datetimeFigureOut">
              <a:rPr lang="de-DE" smtClean="0"/>
              <a:t>23.03.2021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462E-BA46-4D01-8898-A85CC50402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5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C0315-A388-4B5A-9472-4484599A7641}" type="datetimeFigureOut">
              <a:rPr lang="de-DE" smtClean="0"/>
              <a:t>23.03.2021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8462E-BA46-4D01-8898-A85CC50402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51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C0315-A388-4B5A-9472-4484599A7641}" type="datetimeFigureOut">
              <a:rPr lang="de-DE" smtClean="0"/>
              <a:t>23.03.2021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8462E-BA46-4D01-8898-A85CC50402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249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30.png"/><Relationship Id="rId4" Type="http://schemas.openxmlformats.org/officeDocument/2006/relationships/customXml" Target="../ink/ink3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5943" y="2950590"/>
            <a:ext cx="6232566" cy="1385883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Vorstellung des Arbeitsstandes als Digitale Pilotschule</a:t>
            </a:r>
          </a:p>
        </p:txBody>
      </p:sp>
    </p:spTree>
    <p:extLst>
      <p:ext uri="{BB962C8B-B14F-4D97-AF65-F5344CB8AC3E}">
        <p14:creationId xmlns:p14="http://schemas.microsoft.com/office/powerpoint/2010/main" val="26677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07905" cy="1325563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AC0056"/>
                </a:solidFill>
              </a:rPr>
              <a:t>Definition der Ausstattungsmerkmale für die Unterrichtsräume</a:t>
            </a:r>
          </a:p>
        </p:txBody>
      </p:sp>
      <p:graphicFrame>
        <p:nvGraphicFramePr>
          <p:cNvPr id="4" name="Diagramm 3"/>
          <p:cNvGraphicFramePr/>
          <p:nvPr/>
        </p:nvGraphicFramePr>
        <p:xfrm>
          <a:off x="284511" y="1892970"/>
          <a:ext cx="11859362" cy="3737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696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07905" cy="1325563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AC0056"/>
                </a:solidFill>
              </a:rPr>
              <a:t>Definition der Ausstattungsmerkmale für die Unterrichtsräume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873753"/>
            <a:ext cx="10615863" cy="4351338"/>
          </a:xfrm>
        </p:spPr>
        <p:txBody>
          <a:bodyPr>
            <a:noAutofit/>
          </a:bodyPr>
          <a:lstStyle/>
          <a:p>
            <a:pPr marL="363538" indent="-363538"/>
            <a:r>
              <a:rPr lang="de-DE" sz="3200" dirty="0"/>
              <a:t>Entwurf</a:t>
            </a:r>
            <a:r>
              <a:rPr lang="de-DE" sz="3200" b="1" dirty="0"/>
              <a:t> </a:t>
            </a:r>
            <a:r>
              <a:rPr lang="de-DE" sz="3200" dirty="0"/>
              <a:t>Raumkonzept</a:t>
            </a:r>
          </a:p>
          <a:p>
            <a:pPr marL="363538" indent="-363538"/>
            <a:r>
              <a:rPr lang="de-DE" sz="3600" dirty="0"/>
              <a:t>Zusammenfassung zu Raumkategorien: </a:t>
            </a:r>
            <a:br>
              <a:rPr lang="de-DE" sz="3600" dirty="0"/>
            </a:br>
            <a:endParaRPr lang="de-DE" sz="3600" dirty="0">
              <a:solidFill>
                <a:srgbClr val="ED45A1"/>
              </a:solidFill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278391" y="3313374"/>
          <a:ext cx="11639225" cy="2076773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278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278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78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278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278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076773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rgbClr val="ED45A1"/>
                          </a:solidFill>
                        </a:rPr>
                        <a:t>Standard-Klassen-raum</a:t>
                      </a:r>
                      <a:endParaRPr lang="de-DE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rgbClr val="ED45A1"/>
                          </a:solidFill>
                        </a:rPr>
                        <a:t>Klassen-raum für Sprach-unterricht</a:t>
                      </a:r>
                      <a:endParaRPr lang="de-DE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rgbClr val="ED45A1"/>
                          </a:solidFill>
                        </a:rPr>
                        <a:t>Lehrer-zimmer</a:t>
                      </a:r>
                      <a:endParaRPr lang="de-DE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rgbClr val="ED45A1"/>
                          </a:solidFill>
                        </a:rPr>
                        <a:t>Lehrer-Vorberei-tungsraum</a:t>
                      </a:r>
                      <a:endParaRPr lang="de-DE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solidFill>
                            <a:srgbClr val="ED45A1"/>
                          </a:solidFill>
                        </a:rPr>
                        <a:t>Labor- / Werkstatt-Raum </a:t>
                      </a:r>
                      <a:endParaRPr lang="de-DE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311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89020" y="268873"/>
            <a:ext cx="91079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AC0056"/>
                </a:solidFill>
              </a:rPr>
              <a:t>Raumkategorie:</a:t>
            </a:r>
          </a:p>
          <a:p>
            <a:endParaRPr lang="de-DE" sz="2400" dirty="0">
              <a:solidFill>
                <a:srgbClr val="AC0056"/>
              </a:solidFill>
            </a:endParaRPr>
          </a:p>
          <a:p>
            <a:r>
              <a:rPr lang="de-DE" sz="4000" dirty="0">
                <a:solidFill>
                  <a:srgbClr val="AC0056"/>
                </a:solidFill>
              </a:rPr>
              <a:t>Standard-Klassenraum</a:t>
            </a:r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solidFill>
                <a:srgbClr val="AC0056"/>
              </a:solidFill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501314" y="1909010"/>
            <a:ext cx="3653591" cy="3834064"/>
          </a:xfrm>
          <a:prstGeom prst="roundRect">
            <a:avLst/>
          </a:prstGeom>
          <a:solidFill>
            <a:schemeClr val="bg2">
              <a:lumMod val="25000"/>
            </a:schemeClr>
          </a:solidFill>
          <a:effectLst>
            <a:outerShdw blurRad="50800" dist="38100" algn="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lvl="0"/>
            <a:r>
              <a:rPr lang="de-D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Unterrichtsraum </a:t>
            </a: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z. B. für </a:t>
            </a:r>
            <a:b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Mathe, Deutsch, Physik, </a:t>
            </a:r>
            <a:b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Sozialkunde, </a:t>
            </a:r>
            <a:b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Technische Mechanik, …</a:t>
            </a:r>
          </a:p>
          <a:p>
            <a:pPr algn="ctr"/>
            <a:endParaRPr lang="de-DE" sz="2400" dirty="0"/>
          </a:p>
        </p:txBody>
      </p:sp>
      <p:sp>
        <p:nvSpPr>
          <p:cNvPr id="8" name="Abgerundetes Rechteck 7"/>
          <p:cNvSpPr/>
          <p:nvPr/>
        </p:nvSpPr>
        <p:spPr>
          <a:xfrm>
            <a:off x="4648199" y="1989220"/>
            <a:ext cx="5265822" cy="35613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i="1" dirty="0">
                <a:solidFill>
                  <a:schemeClr val="bg2">
                    <a:lumMod val="25000"/>
                  </a:schemeClr>
                </a:solidFill>
              </a:rPr>
              <a:t>Rahmenbedingungen: </a:t>
            </a:r>
          </a:p>
          <a:p>
            <a:r>
              <a:rPr lang="de-DE" sz="16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sz="2400" i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de-DE" sz="2400" i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sz="2400" i="1" dirty="0">
                <a:solidFill>
                  <a:schemeClr val="bg2">
                    <a:lumMod val="25000"/>
                  </a:schemeClr>
                </a:solidFill>
              </a:rPr>
              <a:t>WLAN/LAN, Power over Ethernet,</a:t>
            </a:r>
          </a:p>
          <a:p>
            <a:r>
              <a:rPr lang="de-DE" sz="1100" i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de-DE" sz="1100" i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sz="2400" i="1" dirty="0">
                <a:solidFill>
                  <a:schemeClr val="bg2">
                    <a:lumMod val="25000"/>
                  </a:schemeClr>
                </a:solidFill>
              </a:rPr>
              <a:t>Verdunklung, </a:t>
            </a:r>
            <a:br>
              <a:rPr lang="de-DE" sz="2400" i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sz="1050" i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de-DE" sz="1050" i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sz="2400" i="1" dirty="0">
                <a:solidFill>
                  <a:schemeClr val="bg2">
                    <a:lumMod val="25000"/>
                  </a:schemeClr>
                </a:solidFill>
              </a:rPr>
              <a:t>Steckdosen, </a:t>
            </a:r>
            <a:br>
              <a:rPr lang="de-DE" sz="2400" i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sz="1100" i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de-DE" sz="1100" i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sz="2400" i="1" dirty="0">
                <a:solidFill>
                  <a:schemeClr val="bg2">
                    <a:lumMod val="25000"/>
                  </a:schemeClr>
                </a:solidFill>
              </a:rPr>
              <a:t>Leerrohre, …</a:t>
            </a:r>
          </a:p>
        </p:txBody>
      </p:sp>
    </p:spTree>
    <p:extLst>
      <p:ext uri="{BB962C8B-B14F-4D97-AF65-F5344CB8AC3E}">
        <p14:creationId xmlns:p14="http://schemas.microsoft.com/office/powerpoint/2010/main" val="1809990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97107" y="2309719"/>
            <a:ext cx="10515600" cy="4351338"/>
          </a:xfrm>
        </p:spPr>
        <p:txBody>
          <a:bodyPr>
            <a:normAutofit/>
          </a:bodyPr>
          <a:lstStyle/>
          <a:p>
            <a:pPr marL="352425" indent="-352425"/>
            <a:r>
              <a:rPr lang="de-DE" i="1" dirty="0"/>
              <a:t>Beamer</a:t>
            </a:r>
          </a:p>
          <a:p>
            <a:pPr marL="352425" indent="-352425"/>
            <a:r>
              <a:rPr lang="de-DE" i="1" dirty="0"/>
              <a:t>Visualizer</a:t>
            </a:r>
            <a:r>
              <a:rPr lang="de-DE" sz="1000" i="1" dirty="0"/>
              <a:t> </a:t>
            </a:r>
            <a:r>
              <a:rPr lang="de-DE" i="1" dirty="0"/>
              <a:t>/</a:t>
            </a:r>
            <a:r>
              <a:rPr lang="de-DE" sz="1200" i="1" dirty="0"/>
              <a:t> </a:t>
            </a:r>
            <a:r>
              <a:rPr lang="de-DE" i="1" dirty="0"/>
              <a:t>Dokumentenkamera</a:t>
            </a:r>
          </a:p>
          <a:p>
            <a:pPr marL="352425" indent="-352425"/>
            <a:r>
              <a:rPr lang="de-DE" i="1" dirty="0"/>
              <a:t>Tafel</a:t>
            </a:r>
            <a:endParaRPr lang="de-DE" sz="2400" i="1" dirty="0">
              <a:solidFill>
                <a:schemeClr val="bg1">
                  <a:lumMod val="65000"/>
                </a:schemeClr>
              </a:solidFill>
            </a:endParaRPr>
          </a:p>
          <a:p>
            <a:pPr marL="352425" indent="-352425"/>
            <a:r>
              <a:rPr lang="de-DE" i="1" dirty="0"/>
              <a:t>Medienstation</a:t>
            </a:r>
            <a:endParaRPr lang="de-DE" sz="2400" i="1" dirty="0">
              <a:solidFill>
                <a:schemeClr val="bg1">
                  <a:lumMod val="65000"/>
                </a:schemeClr>
              </a:solidFill>
            </a:endParaRPr>
          </a:p>
          <a:p>
            <a:pPr marL="352425" indent="-352425"/>
            <a:r>
              <a:rPr lang="de-DE" i="1" dirty="0"/>
              <a:t>Drucker</a:t>
            </a:r>
          </a:p>
          <a:p>
            <a:pPr marL="352425" indent="-352425"/>
            <a:r>
              <a:rPr lang="de-DE" i="1" dirty="0"/>
              <a:t>Audiosystem</a:t>
            </a:r>
          </a:p>
          <a:p>
            <a:pPr marL="352425" indent="-352425"/>
            <a:r>
              <a:rPr lang="de-DE" sz="2400" i="1" dirty="0">
                <a:solidFill>
                  <a:schemeClr val="bg1">
                    <a:lumMod val="65000"/>
                  </a:schemeClr>
                </a:solidFill>
              </a:rPr>
              <a:t>….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838200" y="284915"/>
            <a:ext cx="91079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AC0056"/>
                </a:solidFill>
              </a:rPr>
              <a:t>Raumkategorie:</a:t>
            </a:r>
          </a:p>
          <a:p>
            <a:endParaRPr lang="de-DE" sz="2400" dirty="0">
              <a:solidFill>
                <a:srgbClr val="AC0056"/>
              </a:solidFill>
            </a:endParaRPr>
          </a:p>
          <a:p>
            <a:r>
              <a:rPr lang="de-DE" sz="4000" dirty="0">
                <a:solidFill>
                  <a:srgbClr val="AC0056"/>
                </a:solidFill>
              </a:rPr>
              <a:t>Standard-Klassenraum</a:t>
            </a:r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solidFill>
                <a:srgbClr val="AC0056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573743" y="17359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Ausstattung: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726143" y="18883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227" y="1888378"/>
            <a:ext cx="2020880" cy="122917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382" y="2917722"/>
            <a:ext cx="1596685" cy="235511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152" y="3638844"/>
            <a:ext cx="2195764" cy="181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46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z. B. Tafel </a:t>
            </a:r>
            <a:br>
              <a:rPr lang="de-DE" dirty="0"/>
            </a:b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de-DE" sz="3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de-DE" sz="3200" dirty="0">
                <a:solidFill>
                  <a:schemeClr val="bg1">
                    <a:lumMod val="65000"/>
                  </a:schemeClr>
                </a:solidFill>
              </a:rPr>
            </a:br>
            <a:endParaRPr lang="de-DE" sz="3200" dirty="0">
              <a:solidFill>
                <a:srgbClr val="FF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838200" y="284915"/>
            <a:ext cx="91079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AC0056"/>
                </a:solidFill>
              </a:rPr>
              <a:t>Raumkategorie:</a:t>
            </a:r>
          </a:p>
          <a:p>
            <a:endParaRPr lang="de-DE" sz="2400" dirty="0">
              <a:solidFill>
                <a:srgbClr val="AC0056"/>
              </a:solidFill>
            </a:endParaRPr>
          </a:p>
          <a:p>
            <a:r>
              <a:rPr lang="de-DE" sz="4000" dirty="0">
                <a:solidFill>
                  <a:srgbClr val="AC0056"/>
                </a:solidFill>
              </a:rPr>
              <a:t>Standard-Klassenraum</a:t>
            </a:r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solidFill>
                <a:srgbClr val="AC005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06199"/>
            <a:ext cx="3491087" cy="261424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92" y="1696488"/>
            <a:ext cx="3160303" cy="216530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057400" y="5035595"/>
            <a:ext cx="293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65000"/>
                  </a:schemeClr>
                </a:solidFill>
              </a:rPr>
              <a:t>Interaktive Tafel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6870992" y="4076936"/>
            <a:ext cx="4119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65000"/>
                  </a:schemeClr>
                </a:solidFill>
              </a:rPr>
              <a:t>Konventionelle Tafel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34117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95928">
            <a:off x="5362879" y="847964"/>
            <a:ext cx="5018249" cy="494477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z. B. Medienstation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für Rechner, Monitor, 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Tastatur, Maus, 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Dokumentenkamera, 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Tablet-Stage, PC, …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de-DE" sz="3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3200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de-DE" sz="3200" dirty="0">
                <a:solidFill>
                  <a:schemeClr val="bg1">
                    <a:lumMod val="65000"/>
                  </a:schemeClr>
                </a:solidFill>
              </a:rPr>
            </a:br>
            <a:endParaRPr lang="de-DE" sz="3200" dirty="0">
              <a:solidFill>
                <a:srgbClr val="FF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838200" y="284915"/>
            <a:ext cx="91079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AC0056"/>
                </a:solidFill>
              </a:rPr>
              <a:t>Raumkategorie:</a:t>
            </a:r>
          </a:p>
          <a:p>
            <a:endParaRPr lang="de-DE" sz="2400" dirty="0">
              <a:solidFill>
                <a:srgbClr val="AC0056"/>
              </a:solidFill>
            </a:endParaRPr>
          </a:p>
          <a:p>
            <a:r>
              <a:rPr lang="de-DE" sz="4000" dirty="0">
                <a:solidFill>
                  <a:srgbClr val="AC0056"/>
                </a:solidFill>
              </a:rPr>
              <a:t>Standard-Klassenraum</a:t>
            </a:r>
            <a:r>
              <a:rPr lang="de-DE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solidFill>
                <a:srgbClr val="AC00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05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>
                <a:solidFill>
                  <a:srgbClr val="AC0056"/>
                </a:solidFill>
              </a:rPr>
              <a:t>Anforderungen an die Geräte</a:t>
            </a:r>
            <a:br>
              <a:rPr lang="de-DE" sz="3600" dirty="0">
                <a:solidFill>
                  <a:srgbClr val="AC0056"/>
                </a:solidFill>
              </a:rPr>
            </a:br>
            <a:r>
              <a:rPr lang="de-DE" sz="2000" dirty="0">
                <a:solidFill>
                  <a:srgbClr val="AC0056"/>
                </a:solidFill>
              </a:rPr>
              <a:t/>
            </a:r>
            <a:br>
              <a:rPr lang="de-DE" sz="2000" dirty="0">
                <a:solidFill>
                  <a:srgbClr val="AC0056"/>
                </a:solidFill>
              </a:rPr>
            </a:br>
            <a:r>
              <a:rPr lang="de-DE" sz="2700" dirty="0">
                <a:solidFill>
                  <a:srgbClr val="AC0056"/>
                </a:solidFill>
              </a:rPr>
              <a:t>z. B. </a:t>
            </a:r>
            <a:r>
              <a:rPr lang="de-DE" dirty="0">
                <a:solidFill>
                  <a:srgbClr val="AC0056"/>
                </a:solidFill>
              </a:rPr>
              <a:t>Lehrer-PC-Arbeitsplatz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986046"/>
            <a:ext cx="10515600" cy="4351338"/>
          </a:xfrm>
        </p:spPr>
        <p:txBody>
          <a:bodyPr>
            <a:normAutofit/>
          </a:bodyPr>
          <a:lstStyle/>
          <a:p>
            <a:pPr marL="352425" indent="-352425"/>
            <a:r>
              <a:rPr lang="de-DE" dirty="0"/>
              <a:t>ausreichend Steckdosen</a:t>
            </a:r>
          </a:p>
          <a:p>
            <a:pPr marL="352425" indent="-352425"/>
            <a:r>
              <a:rPr lang="de-DE" dirty="0"/>
              <a:t>LAN-Anschluss (mehrere)</a:t>
            </a:r>
          </a:p>
          <a:p>
            <a:pPr marL="352425" indent="-352425"/>
            <a:r>
              <a:rPr lang="de-DE" dirty="0"/>
              <a:t>Stromversorgung (Leerrohre)</a:t>
            </a:r>
          </a:p>
          <a:p>
            <a:pPr marL="352425" indent="-352425"/>
            <a:r>
              <a:rPr lang="de-DE" dirty="0"/>
              <a:t>ergonomisch</a:t>
            </a:r>
          </a:p>
          <a:p>
            <a:pPr marL="352425" indent="-352425"/>
            <a:r>
              <a:rPr lang="de-DE" dirty="0"/>
              <a:t>USB-Stromversorgung</a:t>
            </a:r>
          </a:p>
          <a:p>
            <a:pPr marL="352425" indent="-352425"/>
            <a:r>
              <a:rPr lang="de-DE" dirty="0"/>
              <a:t>Clean-Desk-Prinzip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904" y="2533240"/>
            <a:ext cx="4229122" cy="4167203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38200" y="240633"/>
            <a:ext cx="7267470" cy="689810"/>
          </a:xfrm>
          <a:prstGeom prst="rect">
            <a:avLst/>
          </a:prstGeom>
          <a:solidFill>
            <a:srgbClr val="9E0F5E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bg1"/>
                </a:solidFill>
              </a:rPr>
              <a:t>Anforderungen an die Geräte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17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AC0056"/>
                </a:solidFill>
              </a:rPr>
              <a:t>Zu Bedenken…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000438"/>
            <a:ext cx="10515600" cy="4351338"/>
          </a:xfrm>
        </p:spPr>
        <p:txBody>
          <a:bodyPr>
            <a:normAutofit/>
          </a:bodyPr>
          <a:lstStyle/>
          <a:p>
            <a:pPr marL="352425" indent="-352425"/>
            <a:r>
              <a:rPr lang="de-DE" sz="3600" dirty="0"/>
              <a:t>Green-IT – Technik-Nutzung umwelt- und ressourcenschonend gestalten</a:t>
            </a:r>
          </a:p>
          <a:p>
            <a:pPr marL="352425" indent="-352425"/>
            <a:r>
              <a:rPr lang="de-DE" sz="3600" dirty="0"/>
              <a:t>Finanzierung (u.a. Lizenzen)</a:t>
            </a:r>
          </a:p>
          <a:p>
            <a:pPr marL="352425" indent="-352425"/>
            <a:r>
              <a:rPr lang="de-DE" sz="3600" dirty="0"/>
              <a:t>IT – Betreuung, Fehlermanagement</a:t>
            </a:r>
          </a:p>
          <a:p>
            <a:pPr marL="352425" indent="-352425"/>
            <a:r>
              <a:rPr lang="de-DE" sz="3600" dirty="0">
                <a:sym typeface="Wingdings" panose="05000000000000000000" pitchFamily="2" charset="2"/>
              </a:rPr>
              <a:t>Fern-Zugriff</a:t>
            </a:r>
          </a:p>
          <a:p>
            <a:pPr marL="352425" indent="-352425"/>
            <a:r>
              <a:rPr lang="de-DE" sz="3600" dirty="0">
                <a:sym typeface="Wingdings" panose="05000000000000000000" pitchFamily="2" charset="2"/>
              </a:rPr>
              <a:t>…</a:t>
            </a:r>
          </a:p>
          <a:p>
            <a:pPr marL="352425" indent="-352425"/>
            <a:endParaRPr lang="de-DE" sz="3600" dirty="0"/>
          </a:p>
          <a:p>
            <a:pPr marL="352425" indent="-352425"/>
            <a:endParaRPr lang="de-DE" sz="3600" dirty="0"/>
          </a:p>
          <a:p>
            <a:pPr marL="352425" indent="-352425"/>
            <a:endParaRPr lang="de-DE" sz="3600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16" y="2535698"/>
            <a:ext cx="2897477" cy="28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04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CC199DFC-9644-4913-A09F-AFAF71253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F1596DF6-4D0B-4C35-AA15-CB31C4CAE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Thüringer </a:t>
            </a:r>
            <a:r>
              <a:rPr lang="de-DE" dirty="0" err="1"/>
              <a:t>Schulcloud</a:t>
            </a:r>
            <a:r>
              <a:rPr lang="de-DE" dirty="0"/>
              <a:t/>
            </a:r>
            <a:br>
              <a:rPr lang="de-DE" dirty="0"/>
            </a:br>
            <a:r>
              <a:rPr lang="de-DE" sz="3100" dirty="0"/>
              <a:t>- unsere digitale Lern- und Lehrumgebung - 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5106807D-DC7E-43C8-AED1-39F00D2DF4F7}"/>
              </a:ext>
            </a:extLst>
          </p:cNvPr>
          <p:cNvSpPr txBox="1"/>
          <p:nvPr/>
        </p:nvSpPr>
        <p:spPr>
          <a:xfrm>
            <a:off x="703385" y="2224210"/>
            <a:ext cx="109903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didaktische Reflexion der Arbeit mit der Thüringer </a:t>
            </a:r>
            <a:r>
              <a:rPr lang="de-DE" sz="2400" dirty="0" err="1"/>
              <a:t>Schulcloud</a:t>
            </a:r>
            <a:endParaRPr lang="de-DE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Umfragelink im Aufgabenbereich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Erhebungszeitraum vier Wochen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Untersuchungsgegenstand: Mediendidaktik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ym typeface="Wingdings" panose="05000000000000000000" pitchFamily="2" charset="2"/>
              </a:rPr>
              <a:t> Grundpfeiler des Mediencurriculums </a:t>
            </a:r>
            <a:endParaRPr lang="de-DE" sz="2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4553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CC199DFC-9644-4913-A09F-AFAF71253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F1596DF6-4D0B-4C35-AA15-CB31C4CAE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Thüringer </a:t>
            </a:r>
            <a:r>
              <a:rPr lang="de-DE" dirty="0" err="1"/>
              <a:t>Schulcloud</a:t>
            </a:r>
            <a:endParaRPr lang="de-DE" dirty="0"/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xmlns="" id="{68FF5AB5-5618-48D3-8534-92C984D14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606028"/>
              </p:ext>
            </p:extLst>
          </p:nvPr>
        </p:nvGraphicFramePr>
        <p:xfrm>
          <a:off x="1365739" y="1910862"/>
          <a:ext cx="9644187" cy="3136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729">
                  <a:extLst>
                    <a:ext uri="{9D8B030D-6E8A-4147-A177-3AD203B41FA5}">
                      <a16:colId xmlns:a16="http://schemas.microsoft.com/office/drawing/2014/main" xmlns="" val="929339078"/>
                    </a:ext>
                  </a:extLst>
                </a:gridCol>
                <a:gridCol w="3214729">
                  <a:extLst>
                    <a:ext uri="{9D8B030D-6E8A-4147-A177-3AD203B41FA5}">
                      <a16:colId xmlns:a16="http://schemas.microsoft.com/office/drawing/2014/main" xmlns="" val="1161277091"/>
                    </a:ext>
                  </a:extLst>
                </a:gridCol>
                <a:gridCol w="3214729">
                  <a:extLst>
                    <a:ext uri="{9D8B030D-6E8A-4147-A177-3AD203B41FA5}">
                      <a16:colId xmlns:a16="http://schemas.microsoft.com/office/drawing/2014/main" xmlns="" val="1238831072"/>
                    </a:ext>
                  </a:extLst>
                </a:gridCol>
              </a:tblGrid>
              <a:tr h="1065348">
                <a:tc gridSpan="3"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Die erste Phase der Schulschließungen</a:t>
                      </a:r>
                    </a:p>
                    <a:p>
                      <a:pPr algn="ctr"/>
                      <a:r>
                        <a:rPr lang="de-DE" sz="2400" dirty="0"/>
                        <a:t>Etablierung von drei Kommunikationswegen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4517422"/>
                  </a:ext>
                </a:extLst>
              </a:tr>
              <a:tr h="480064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E-Mail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Downloadbereich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/>
                        <a:t>Schulcloud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6792726"/>
                  </a:ext>
                </a:extLst>
              </a:tr>
              <a:tr h="1591189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Zügige Erfassung von ca. 900 E-Mail-Adressen; Anlegen von Klassen über Verteilerfunktion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Ablegen von Schüleraufträgen auf dem Schulnetzwerk; täglicher Upload durch Netzwerkverantwortlichen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Generierung und Verteilung von 900 Registrierungscodes (E-Mail oder persönlich); starke Unterstützung im Anmeldeprozess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3753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30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858" y="2947333"/>
            <a:ext cx="2943471" cy="196100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960" y="501610"/>
            <a:ext cx="3125640" cy="23410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4609069"/>
            <a:ext cx="10515600" cy="1567893"/>
          </a:xfrm>
        </p:spPr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3600" dirty="0"/>
              <a:t>„Mit unserer Vielfalt Deine Zukunft gestalten“</a:t>
            </a:r>
          </a:p>
          <a:p>
            <a:pPr marL="0" indent="0" algn="ctr">
              <a:buNone/>
            </a:pPr>
            <a:endParaRPr lang="de-DE" sz="3600" dirty="0"/>
          </a:p>
        </p:txBody>
      </p:sp>
      <p:pic>
        <p:nvPicPr>
          <p:cNvPr id="4" name="Bild 6" descr="DSC0688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235" r="2122"/>
          <a:stretch>
            <a:fillRect/>
          </a:stretch>
        </p:blipFill>
        <p:spPr bwMode="auto">
          <a:xfrm>
            <a:off x="838199" y="376052"/>
            <a:ext cx="2691203" cy="246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244" y="431293"/>
            <a:ext cx="3142734" cy="24286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" y="2947334"/>
            <a:ext cx="3266755" cy="195440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853" y="2947333"/>
            <a:ext cx="2603107" cy="195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15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CC199DFC-9644-4913-A09F-AFAF71253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F1596DF6-4D0B-4C35-AA15-CB31C4CA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813"/>
            <a:ext cx="10515600" cy="1158875"/>
          </a:xfrm>
        </p:spPr>
        <p:txBody>
          <a:bodyPr>
            <a:normAutofit fontScale="90000"/>
          </a:bodyPr>
          <a:lstStyle/>
          <a:p>
            <a:r>
              <a:rPr lang="de-DE" dirty="0"/>
              <a:t>Die Thüringer </a:t>
            </a:r>
            <a:r>
              <a:rPr lang="de-DE" dirty="0" err="1"/>
              <a:t>Schulcloud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xmlns="" id="{53D72DD2-FD25-4F3B-92B6-94BC5B6EC190}"/>
              </a:ext>
            </a:extLst>
          </p:cNvPr>
          <p:cNvGraphicFramePr/>
          <p:nvPr/>
        </p:nvGraphicFramePr>
        <p:xfrm>
          <a:off x="3759199" y="1274518"/>
          <a:ext cx="6138985" cy="441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9B475B6A-18AD-4F57-A1B8-86F6C43D3CBE}"/>
              </a:ext>
            </a:extLst>
          </p:cNvPr>
          <p:cNvSpPr txBox="1"/>
          <p:nvPr/>
        </p:nvSpPr>
        <p:spPr>
          <a:xfrm>
            <a:off x="838200" y="1939802"/>
            <a:ext cx="3053862" cy="170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800" dirty="0"/>
              <a:t>Wie viel Prozent ihrer Lehrkräfte nutzten die TSC während der ersten Phase der Schulschließungen?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4477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CC199DFC-9644-4913-A09F-AFAF71253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F1596DF6-4D0B-4C35-AA15-CB31C4CA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813"/>
            <a:ext cx="10515600" cy="1158875"/>
          </a:xfrm>
        </p:spPr>
        <p:txBody>
          <a:bodyPr>
            <a:normAutofit fontScale="90000"/>
          </a:bodyPr>
          <a:lstStyle/>
          <a:p>
            <a:r>
              <a:rPr lang="de-DE" dirty="0"/>
              <a:t>Die Thüringer </a:t>
            </a:r>
            <a:r>
              <a:rPr lang="de-DE" dirty="0" err="1"/>
              <a:t>Schulcloud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xmlns="" id="{53D72DD2-FD25-4F3B-92B6-94BC5B6EC190}"/>
              </a:ext>
            </a:extLst>
          </p:cNvPr>
          <p:cNvGraphicFramePr/>
          <p:nvPr/>
        </p:nvGraphicFramePr>
        <p:xfrm>
          <a:off x="3759199" y="1274518"/>
          <a:ext cx="6138985" cy="441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9B475B6A-18AD-4F57-A1B8-86F6C43D3CBE}"/>
              </a:ext>
            </a:extLst>
          </p:cNvPr>
          <p:cNvSpPr txBox="1"/>
          <p:nvPr/>
        </p:nvSpPr>
        <p:spPr>
          <a:xfrm>
            <a:off x="720970" y="1974972"/>
            <a:ext cx="3247292" cy="170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800" dirty="0"/>
              <a:t>Wie viel Prozent ihrer Lehrkräfte nutzen die TSC während der aktuellen Phase der Schulschließungen?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3243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CC199DFC-9644-4913-A09F-AFAF71253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F1596DF6-4D0B-4C35-AA15-CB31C4CAE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Thüringer </a:t>
            </a:r>
            <a:r>
              <a:rPr lang="de-DE" dirty="0" err="1"/>
              <a:t>Schulcloud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CA5978CD-7260-4180-BC5C-EAAD5F3A4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37" y="1301261"/>
            <a:ext cx="5401060" cy="43513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CA63D786-F078-43E6-B9E6-969895AAF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781"/>
          <a:stretch/>
        </p:blipFill>
        <p:spPr>
          <a:xfrm>
            <a:off x="5781320" y="1690688"/>
            <a:ext cx="6164913" cy="3912495"/>
          </a:xfrm>
          <a:prstGeom prst="rect">
            <a:avLst/>
          </a:prstGeom>
        </p:spPr>
      </p:pic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xmlns="" id="{A3B95782-FE5E-4F80-8D4A-994EB34F3B0C}"/>
              </a:ext>
            </a:extLst>
          </p:cNvPr>
          <p:cNvCxnSpPr/>
          <p:nvPr/>
        </p:nvCxnSpPr>
        <p:spPr>
          <a:xfrm flipH="1">
            <a:off x="3505200" y="4472354"/>
            <a:ext cx="310662" cy="7385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xmlns="" id="{18136C2C-5B82-4622-A217-510530382CCB}"/>
              </a:ext>
            </a:extLst>
          </p:cNvPr>
          <p:cNvCxnSpPr>
            <a:cxnSpLocks/>
          </p:cNvCxnSpPr>
          <p:nvPr/>
        </p:nvCxnSpPr>
        <p:spPr>
          <a:xfrm>
            <a:off x="5002823" y="4390292"/>
            <a:ext cx="581766" cy="6682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099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F1596DF6-4D0B-4C35-AA15-CB31C4CA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4134"/>
            <a:ext cx="10808677" cy="1909152"/>
          </a:xfrm>
        </p:spPr>
        <p:txBody>
          <a:bodyPr>
            <a:normAutofit/>
          </a:bodyPr>
          <a:lstStyle/>
          <a:p>
            <a:r>
              <a:rPr lang="de-DE" dirty="0"/>
              <a:t>Die Thüringer </a:t>
            </a:r>
            <a:r>
              <a:rPr lang="de-DE" dirty="0" err="1"/>
              <a:t>Schulcloud</a:t>
            </a:r>
            <a:r>
              <a:rPr lang="de-DE" dirty="0"/>
              <a:t/>
            </a:r>
            <a:br>
              <a:rPr lang="de-DE" dirty="0"/>
            </a:br>
            <a:r>
              <a:rPr lang="de-DE" sz="2000" i="1" dirty="0"/>
              <a:t>Bewerten Sie die folgenden digitalen Lehrmethoden nach ihrer </a:t>
            </a:r>
            <a:br>
              <a:rPr lang="de-DE" sz="2000" i="1" dirty="0"/>
            </a:br>
            <a:r>
              <a:rPr lang="de-DE" sz="2000" i="1" dirty="0"/>
              <a:t>Nutzungshäufigkeit durch Ihre Lehrkräfte. </a:t>
            </a:r>
            <a:endParaRPr lang="de-DE" i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AA57DACA-1457-47FE-8DCE-C07672E14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857" y="1584008"/>
            <a:ext cx="6994527" cy="470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86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CC199DFC-9644-4913-A09F-AFAF71253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F1596DF6-4D0B-4C35-AA15-CB31C4CAE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Thüringer </a:t>
            </a:r>
            <a:r>
              <a:rPr lang="de-DE" dirty="0" err="1"/>
              <a:t>Schulcloud</a:t>
            </a:r>
            <a:r>
              <a:rPr lang="de-DE" dirty="0"/>
              <a:t/>
            </a:r>
            <a:br>
              <a:rPr lang="de-DE" dirty="0"/>
            </a:br>
            <a:r>
              <a:rPr lang="de-DE" sz="3100" dirty="0"/>
              <a:t>- unsere digitale Lern- und Lehrumgebung - </a:t>
            </a:r>
            <a:endParaRPr lang="de-DE" dirty="0"/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xmlns="" id="{225391D7-64AC-4406-ABA0-6C2D37831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730673"/>
              </p:ext>
            </p:extLst>
          </p:nvPr>
        </p:nvGraphicFramePr>
        <p:xfrm>
          <a:off x="474785" y="1752600"/>
          <a:ext cx="11002107" cy="3882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7657">
                  <a:extLst>
                    <a:ext uri="{9D8B030D-6E8A-4147-A177-3AD203B41FA5}">
                      <a16:colId xmlns:a16="http://schemas.microsoft.com/office/drawing/2014/main" xmlns="" val="1874679735"/>
                    </a:ext>
                  </a:extLst>
                </a:gridCol>
                <a:gridCol w="5494450">
                  <a:extLst>
                    <a:ext uri="{9D8B030D-6E8A-4147-A177-3AD203B41FA5}">
                      <a16:colId xmlns:a16="http://schemas.microsoft.com/office/drawing/2014/main" xmlns="" val="3473877904"/>
                    </a:ext>
                  </a:extLst>
                </a:gridCol>
              </a:tblGrid>
              <a:tr h="479232"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Hervorzuhebende Erkenntnisse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9583245"/>
                  </a:ext>
                </a:extLst>
              </a:tr>
              <a:tr h="388710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Distanzunterricht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Mediencurriculum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2361567"/>
                  </a:ext>
                </a:extLst>
              </a:tr>
              <a:tr h="670925">
                <a:tc>
                  <a:txBody>
                    <a:bodyPr/>
                    <a:lstStyle/>
                    <a:p>
                      <a:r>
                        <a:rPr lang="de-DE" i="1" dirty="0"/>
                        <a:t>„Häusliches Lernen benötigt wesentlich mehr Zeit…“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i="1" dirty="0"/>
                        <a:t>„Unterricht abwechslungsreicher und vielseitiger gestalten“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0658481"/>
                  </a:ext>
                </a:extLst>
              </a:tr>
              <a:tr h="3887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1" dirty="0"/>
                        <a:t>„Man wird mit Unterrichtsmaterialien nahezu überflutet“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i="1" dirty="0"/>
                        <a:t>„selbsterstellte Lernvideos“; „Erklärvideos“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0923139"/>
                  </a:ext>
                </a:extLst>
              </a:tr>
              <a:tr h="5056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1" dirty="0"/>
                        <a:t>„Nachvollziehen von Fehlern ist schwierig“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i="1" dirty="0"/>
                        <a:t>„kleine Zwischentests per App als Selbstkontrolle“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6290658"/>
                  </a:ext>
                </a:extLst>
              </a:tr>
              <a:tr h="670925">
                <a:tc>
                  <a:txBody>
                    <a:bodyPr/>
                    <a:lstStyle/>
                    <a:p>
                      <a:r>
                        <a:rPr lang="de-DE" i="1" dirty="0"/>
                        <a:t>„Individuelles Lehrerfeedback hilfreich“</a:t>
                      </a:r>
                    </a:p>
                    <a:p>
                      <a:r>
                        <a:rPr lang="de-DE" sz="900" i="1" dirty="0"/>
                        <a:t>In 50 % der Fälle ist Lehrerfeedback bereits häufig bzw. gelegentlich individuell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i="0" dirty="0"/>
                        <a:t>Erhöhte Nutzung von Laptop / Tablet im Unterricht </a:t>
                      </a:r>
                      <a:r>
                        <a:rPr lang="de-DE" sz="900" b="0" i="1" dirty="0"/>
                        <a:t>80 % </a:t>
                      </a:r>
                      <a:r>
                        <a:rPr lang="de-DE" sz="900" b="0" i="1"/>
                        <a:t>der SchülerInnen </a:t>
                      </a:r>
                      <a:r>
                        <a:rPr lang="de-DE" sz="900" b="0" i="1" dirty="0"/>
                        <a:t>wünschen sich einen verstärkten Einsatz dieser Geräte</a:t>
                      </a:r>
                      <a:endParaRPr lang="de-DE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2889493"/>
                  </a:ext>
                </a:extLst>
              </a:tr>
              <a:tr h="527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1" dirty="0"/>
                        <a:t>„Videokonferenzen“ </a:t>
                      </a:r>
                      <a:endParaRPr lang="de-DE" sz="900" i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i="1" dirty="0"/>
                        <a:t>Häufigste Antwort auf Frage nach Erhöhung der Teilnahme am Häuslichen Lernen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i="0" dirty="0"/>
                        <a:t>Nachhaltigkeit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9528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49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71600"/>
            <a:ext cx="9144000" cy="1707540"/>
          </a:xfrm>
        </p:spPr>
        <p:txBody>
          <a:bodyPr>
            <a:normAutofit fontScale="90000"/>
          </a:bodyPr>
          <a:lstStyle/>
          <a:p>
            <a:r>
              <a:rPr lang="de-DE" dirty="0"/>
              <a:t>Vom Hybridunterricht zum </a:t>
            </a:r>
            <a:r>
              <a:rPr lang="de-DE" dirty="0" err="1"/>
              <a:t>Lifestream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Online-Unterricht in den Fachschulklassen</a:t>
            </a:r>
          </a:p>
          <a:p>
            <a:r>
              <a:rPr lang="de-DE" dirty="0"/>
              <a:t>mit Hilfe der Konferenzsoftware</a:t>
            </a:r>
          </a:p>
          <a:p>
            <a:r>
              <a:rPr lang="de-DE" b="1" dirty="0" err="1"/>
              <a:t>BigBlueButton</a:t>
            </a:r>
            <a:endParaRPr lang="de-DE" b="1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Annette Slansky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9B3E-5EFF-4967-8793-99F1DEB582B2}" type="slidenum">
              <a:rPr lang="de-DE" smtClean="0"/>
              <a:t>25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120"/>
            <a:ext cx="12192000" cy="9448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643" y="389715"/>
            <a:ext cx="1306157" cy="1256523"/>
          </a:xfrm>
          <a:prstGeom prst="rect">
            <a:avLst/>
          </a:prstGeom>
        </p:spPr>
      </p:pic>
      <p:sp>
        <p:nvSpPr>
          <p:cNvPr id="10" name="Fußzeilenplatzhalter 4"/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Annette Slansky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89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 Vorfeld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451585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de-DE" dirty="0"/>
              <a:t>Infoblatt</a:t>
            </a:r>
            <a:br>
              <a:rPr lang="de-DE" dirty="0"/>
            </a:br>
            <a:endParaRPr lang="de-DE" dirty="0"/>
          </a:p>
          <a:p>
            <a:pPr lvl="1">
              <a:buFont typeface="Symbol" panose="05050102010706020507" pitchFamily="18" charset="2"/>
              <a:buChar char=""/>
            </a:pPr>
            <a:r>
              <a:rPr lang="de-DE" dirty="0"/>
              <a:t> Einrichtung der Technik</a:t>
            </a:r>
            <a:br>
              <a:rPr lang="de-DE" dirty="0"/>
            </a:br>
            <a:endParaRPr lang="de-DE" dirty="0"/>
          </a:p>
          <a:p>
            <a:pPr lvl="1">
              <a:buFont typeface="Symbol" panose="05050102010706020507" pitchFamily="18" charset="2"/>
              <a:buChar char=""/>
            </a:pPr>
            <a:r>
              <a:rPr lang="de-DE" dirty="0"/>
              <a:t> Umgang mit Systemmeldungen</a:t>
            </a:r>
            <a:br>
              <a:rPr lang="de-DE" dirty="0"/>
            </a:br>
            <a:endParaRPr lang="de-DE" dirty="0"/>
          </a:p>
          <a:p>
            <a:pPr lvl="1">
              <a:buFont typeface="Symbol" panose="05050102010706020507" pitchFamily="18" charset="2"/>
              <a:buChar char=""/>
            </a:pPr>
            <a:r>
              <a:rPr lang="de-DE" dirty="0"/>
              <a:t> Hinweise zur Bedienung</a:t>
            </a:r>
            <a:br>
              <a:rPr lang="de-DE" dirty="0"/>
            </a:br>
            <a:endParaRPr lang="de-DE" dirty="0"/>
          </a:p>
          <a:p>
            <a:pPr lvl="1">
              <a:buFont typeface="Symbol" panose="05050102010706020507" pitchFamily="18" charset="2"/>
              <a:buChar char=""/>
            </a:pPr>
            <a:r>
              <a:rPr lang="de-DE" dirty="0"/>
              <a:t> Festlegung von Regeln</a:t>
            </a:r>
            <a:br>
              <a:rPr lang="de-DE" dirty="0"/>
            </a:br>
            <a:endParaRPr lang="de-DE" dirty="0"/>
          </a:p>
          <a:p>
            <a:r>
              <a:rPr lang="de-DE" dirty="0"/>
              <a:t>Testlauf im Informatikunterricht</a:t>
            </a:r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Annette Slansky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9B3E-5EFF-4967-8793-99F1DEB582B2}" type="slidenum">
              <a:rPr lang="de-DE" smtClean="0"/>
              <a:t>26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-1" b="33503"/>
          <a:stretch/>
        </p:blipFill>
        <p:spPr>
          <a:xfrm>
            <a:off x="7269953" y="1757853"/>
            <a:ext cx="4083847" cy="39779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270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86" y="2116260"/>
            <a:ext cx="5325614" cy="299565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Unterrichtsvorbereitung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E-Mail an Schüler</a:t>
            </a:r>
            <a:br>
              <a:rPr lang="de-DE" dirty="0"/>
            </a:br>
            <a:endParaRPr lang="de-DE" dirty="0"/>
          </a:p>
          <a:p>
            <a:pPr lvl="1">
              <a:buFont typeface="Symbol" panose="05050102010706020507" pitchFamily="18" charset="2"/>
              <a:buChar char=""/>
            </a:pPr>
            <a:r>
              <a:rPr lang="de-DE" dirty="0"/>
              <a:t> Termin- und Zeitangaben</a:t>
            </a:r>
          </a:p>
          <a:p>
            <a:pPr lvl="1">
              <a:buFont typeface="Symbol" panose="05050102010706020507" pitchFamily="18" charset="2"/>
              <a:buChar char=""/>
            </a:pPr>
            <a:r>
              <a:rPr lang="de-DE" dirty="0"/>
              <a:t> Unterrichtsinhalte</a:t>
            </a:r>
          </a:p>
          <a:p>
            <a:pPr lvl="1">
              <a:buFont typeface="Symbol" panose="05050102010706020507" pitchFamily="18" charset="2"/>
              <a:buChar char=""/>
            </a:pPr>
            <a:r>
              <a:rPr lang="de-DE" dirty="0"/>
              <a:t> Videolinks, Arbeitsblätter</a:t>
            </a:r>
          </a:p>
          <a:p>
            <a:pPr lvl="1">
              <a:buFont typeface="Symbol" panose="05050102010706020507" pitchFamily="18" charset="2"/>
              <a:buChar char=""/>
            </a:pPr>
            <a:r>
              <a:rPr lang="de-DE" dirty="0"/>
              <a:t> notwendige Arbeitsmittel</a:t>
            </a:r>
          </a:p>
          <a:p>
            <a:pPr lvl="1">
              <a:buFont typeface="Symbol" panose="05050102010706020507" pitchFamily="18" charset="2"/>
              <a:buChar char=""/>
            </a:pPr>
            <a:r>
              <a:rPr lang="de-DE" dirty="0"/>
              <a:t> Verhalten bei technischen</a:t>
            </a:r>
            <a:br>
              <a:rPr lang="de-DE" dirty="0"/>
            </a:br>
            <a:r>
              <a:rPr lang="de-DE" dirty="0"/>
              <a:t>  Problemen</a:t>
            </a:r>
            <a:br>
              <a:rPr lang="de-DE" dirty="0"/>
            </a:br>
            <a:endParaRPr lang="de-DE" dirty="0"/>
          </a:p>
          <a:p>
            <a:r>
              <a:rPr lang="de-DE" dirty="0"/>
              <a:t>Technik aufbauen und testen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Annette Slansky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9B3E-5EFF-4967-8793-99F1DEB582B2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47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10801520" y="4748692"/>
            <a:ext cx="86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</a:rPr>
              <a:t>© S. Weigel</a:t>
            </a:r>
            <a:endParaRPr lang="de-DE" sz="900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e-DE" dirty="0"/>
              <a:t>Unterrichtsdurchführung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457576"/>
            <a:ext cx="5181600" cy="4351338"/>
          </a:xfrm>
        </p:spPr>
        <p:txBody>
          <a:bodyPr>
            <a:normAutofit/>
          </a:bodyPr>
          <a:lstStyle/>
          <a:p>
            <a:r>
              <a:rPr lang="de-DE" dirty="0"/>
              <a:t>Präsentation </a:t>
            </a:r>
            <a:r>
              <a:rPr lang="de-DE" dirty="0" smtClean="0"/>
              <a:t>hochladen</a:t>
            </a:r>
          </a:p>
          <a:p>
            <a:r>
              <a:rPr lang="de-DE" dirty="0" smtClean="0"/>
              <a:t>mit Kamera oder</a:t>
            </a:r>
          </a:p>
          <a:p>
            <a:r>
              <a:rPr lang="de-DE" dirty="0" smtClean="0"/>
              <a:t>mit Software (z. B. OneNote)</a:t>
            </a:r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Annette Slansky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9B3E-5EFF-4967-8793-99F1DEB582B2}" type="slidenum">
              <a:rPr lang="de-DE" smtClean="0"/>
              <a:t>28</a:t>
            </a:fld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7306390" y="5265348"/>
            <a:ext cx="557388" cy="15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</a:rPr>
              <a:t>© S. Weigel</a:t>
            </a:r>
            <a:endParaRPr lang="de-DE" sz="900" dirty="0">
              <a:solidFill>
                <a:schemeClr val="bg1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80" y="3070154"/>
            <a:ext cx="3425653" cy="2775318"/>
          </a:xfrm>
          <a:prstGeom prst="rect">
            <a:avLst/>
          </a:prstGeom>
        </p:spPr>
      </p:pic>
      <p:grpSp>
        <p:nvGrpSpPr>
          <p:cNvPr id="18" name="Gruppieren 17"/>
          <p:cNvGrpSpPr/>
          <p:nvPr/>
        </p:nvGrpSpPr>
        <p:grpSpPr>
          <a:xfrm>
            <a:off x="3807492" y="3051213"/>
            <a:ext cx="4526062" cy="2813200"/>
            <a:chOff x="399902" y="1660996"/>
            <a:chExt cx="5619898" cy="3493080"/>
          </a:xfrm>
        </p:grpSpPr>
        <p:pic>
          <p:nvPicPr>
            <p:cNvPr id="19" name="Inhaltsplatzhalter 4">
              <a:extLst>
                <a:ext uri="{FF2B5EF4-FFF2-40B4-BE49-F238E27FC236}">
                  <a16:creationId xmlns:a16="http://schemas.microsoft.com/office/drawing/2014/main" xmlns="" id="{72E4177C-AF42-4317-A701-F474775AC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260" r="5034"/>
            <a:stretch/>
          </p:blipFill>
          <p:spPr>
            <a:xfrm>
              <a:off x="399902" y="1660996"/>
              <a:ext cx="5619898" cy="3493080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4723109" y="4865437"/>
              <a:ext cx="1046622" cy="286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solidFill>
                    <a:schemeClr val="bg1"/>
                  </a:solidFill>
                </a:rPr>
                <a:t>© S. Weigel</a:t>
              </a:r>
              <a:endParaRPr lang="de-DE" sz="9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Inhaltsplatzhalter 9"/>
          <p:cNvPicPr>
            <a:picLocks noGrp="1"/>
          </p:cNvPicPr>
          <p:nvPr>
            <p:ph sz="quarter" idx="4294967295"/>
          </p:nvPr>
        </p:nvPicPr>
        <p:blipFill rotWithShape="1">
          <a:blip r:embed="rId4"/>
          <a:srcRect l="24206" t="7474" b="3931"/>
          <a:stretch/>
        </p:blipFill>
        <p:spPr>
          <a:xfrm>
            <a:off x="8395113" y="3038496"/>
            <a:ext cx="3641556" cy="28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61999"/>
            <a:ext cx="10515600" cy="4285489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2. Thüringer Digitalkongress </a:t>
            </a:r>
            <a:b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„Bildung in der digitalen Welt“ </a:t>
            </a:r>
            <a:b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16.03.2021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Vorstellung </a:t>
            </a:r>
            <a:r>
              <a:rPr lang="de-DE" dirty="0"/>
              <a:t>des Arbeitsstandes </a:t>
            </a:r>
            <a:r>
              <a:rPr lang="de-DE" dirty="0" smtClean="0"/>
              <a:t>als</a:t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dirty="0"/>
              <a:t>Digitale Pilotschule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Fortbildung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73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260F1D6-5A38-460D-ADD7-CE3A7612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sind…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xmlns="" id="{9B2CABE8-B042-4655-B1BF-7B041CB63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8901" y="3429000"/>
            <a:ext cx="2381250" cy="23812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75CD9DCD-55D4-4F37-BD01-AE72F60E8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675" y="4077944"/>
            <a:ext cx="1898126" cy="18981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9DEF154E-5D37-4A7F-AD7B-80E96A985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843" y="1535797"/>
            <a:ext cx="2180538" cy="21805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4BA011B2-2584-4B27-97C1-CE382E6DC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983" y="1535797"/>
            <a:ext cx="2381250" cy="23812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8A056A5E-6CF5-4C52-8005-6FA2A2DE4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603" y="3135606"/>
            <a:ext cx="1483928" cy="208640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34F1600A-5797-4BDC-B5EC-0ECC393C6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0934" y="1378852"/>
            <a:ext cx="2270767" cy="17567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3" name="Freihand 92">
                <a:extLst>
                  <a:ext uri="{FF2B5EF4-FFF2-40B4-BE49-F238E27FC236}">
                    <a16:creationId xmlns:a16="http://schemas.microsoft.com/office/drawing/2014/main" xmlns="" id="{E2579B21-597E-4946-9C03-2FB90F655E39}"/>
                  </a:ext>
                </a:extLst>
              </p14:cNvPr>
              <p14:cNvContentPartPr/>
              <p14:nvPr/>
            </p14:nvContentPartPr>
            <p14:xfrm>
              <a:off x="4273352" y="598958"/>
              <a:ext cx="3854520" cy="3391200"/>
            </p14:xfrm>
          </p:contentPart>
        </mc:Choice>
        <mc:Fallback xmlns="">
          <p:pic>
            <p:nvPicPr>
              <p:cNvPr id="93" name="Freihand 92">
                <a:extLst>
                  <a:ext uri="{FF2B5EF4-FFF2-40B4-BE49-F238E27FC236}">
                    <a16:creationId xmlns:a16="http://schemas.microsoft.com/office/drawing/2014/main" id="{E2579B21-597E-4946-9C03-2FB90F655E3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10712" y="536318"/>
                <a:ext cx="3980160" cy="351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28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306628" y="545492"/>
            <a:ext cx="6022582" cy="3610202"/>
            <a:chOff x="1241028" y="1401331"/>
            <a:chExt cx="7683100" cy="4245490"/>
          </a:xfrm>
        </p:grpSpPr>
        <p:sp>
          <p:nvSpPr>
            <p:cNvPr id="9" name="Rechteck 8"/>
            <p:cNvSpPr/>
            <p:nvPr/>
          </p:nvSpPr>
          <p:spPr>
            <a:xfrm>
              <a:off x="1572627" y="2325638"/>
              <a:ext cx="1237130" cy="2681627"/>
            </a:xfrm>
            <a:prstGeom prst="rect">
              <a:avLst/>
            </a:prstGeom>
            <a:solidFill>
              <a:srgbClr val="9E0F5E"/>
            </a:solidFill>
            <a:ln w="31750">
              <a:solidFill>
                <a:srgbClr val="9E0F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3200" dirty="0" smtClean="0"/>
                <a:t>Medien-curriculum</a:t>
              </a:r>
              <a:endParaRPr lang="de-DE" sz="3200" dirty="0"/>
            </a:p>
          </p:txBody>
        </p:sp>
        <p:sp>
          <p:nvSpPr>
            <p:cNvPr id="10" name="Rechteck 9"/>
            <p:cNvSpPr/>
            <p:nvPr/>
          </p:nvSpPr>
          <p:spPr>
            <a:xfrm>
              <a:off x="4514039" y="2330069"/>
              <a:ext cx="1237130" cy="26882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2400" dirty="0" smtClean="0">
                  <a:solidFill>
                    <a:schemeClr val="bg1"/>
                  </a:solidFill>
                </a:rPr>
                <a:t>Ausstattungs-</a:t>
              </a:r>
            </a:p>
            <a:p>
              <a:pPr algn="ctr"/>
              <a:r>
                <a:rPr lang="de-DE" sz="2400" dirty="0" smtClean="0">
                  <a:solidFill>
                    <a:schemeClr val="bg1"/>
                  </a:solidFill>
                </a:rPr>
                <a:t>planung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7390459" y="2325638"/>
              <a:ext cx="1237130" cy="268162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rgbClr val="9E0F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2800" dirty="0" smtClean="0">
                  <a:solidFill>
                    <a:schemeClr val="tx1"/>
                  </a:solidFill>
                </a:rPr>
                <a:t>Fortbildungs-planung</a:t>
              </a:r>
              <a:endParaRPr lang="de-DE" sz="28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1246097" y="5007265"/>
              <a:ext cx="7678031" cy="639556"/>
            </a:xfrm>
            <a:prstGeom prst="rect">
              <a:avLst/>
            </a:prstGeom>
            <a:solidFill>
              <a:srgbClr val="9E0F5E"/>
            </a:solidFill>
            <a:ln w="317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dirty="0" smtClean="0"/>
                <a:t>Medienkonzept</a:t>
              </a:r>
              <a:endParaRPr lang="de-DE" sz="3200" dirty="0"/>
            </a:p>
          </p:txBody>
        </p:sp>
        <p:sp>
          <p:nvSpPr>
            <p:cNvPr id="13" name="Gleichschenkliges Dreieck 12"/>
            <p:cNvSpPr/>
            <p:nvPr/>
          </p:nvSpPr>
          <p:spPr>
            <a:xfrm>
              <a:off x="1241028" y="1401331"/>
              <a:ext cx="7683100" cy="898355"/>
            </a:xfrm>
            <a:prstGeom prst="triangle">
              <a:avLst/>
            </a:prstGeom>
            <a:solidFill>
              <a:srgbClr val="9E0F5E"/>
            </a:solidFill>
            <a:ln w="317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3132203056"/>
              </p:ext>
            </p:extLst>
          </p:nvPr>
        </p:nvGraphicFramePr>
        <p:xfrm>
          <a:off x="5127007" y="1676400"/>
          <a:ext cx="6815611" cy="4484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58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ortbildungsplan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Ziel: </a:t>
            </a:r>
          </a:p>
          <a:p>
            <a:pPr lvl="1"/>
            <a:r>
              <a:rPr lang="de-DE" dirty="0" smtClean="0"/>
              <a:t>Lehrkräfte entsprechend der neuen Anforderungen schulen</a:t>
            </a:r>
          </a:p>
          <a:p>
            <a:r>
              <a:rPr lang="de-DE" dirty="0" smtClean="0"/>
              <a:t>Ist-Zustand: </a:t>
            </a:r>
          </a:p>
          <a:p>
            <a:pPr lvl="1"/>
            <a:r>
              <a:rPr lang="de-DE" dirty="0" smtClean="0"/>
              <a:t>unterschiedliche Kenntnisse und Motivationen</a:t>
            </a:r>
          </a:p>
          <a:p>
            <a:r>
              <a:rPr lang="de-DE" dirty="0" smtClean="0"/>
              <a:t>Idee / Vision: </a:t>
            </a:r>
          </a:p>
          <a:p>
            <a:pPr lvl="1"/>
            <a:r>
              <a:rPr lang="de-DE" dirty="0" smtClean="0"/>
              <a:t>kreative Arbeitsatmosphäre schaffen, um die Technik zu beherrschen</a:t>
            </a:r>
          </a:p>
          <a:p>
            <a:pPr lvl="1"/>
            <a:r>
              <a:rPr lang="de-DE" dirty="0"/>
              <a:t>f</a:t>
            </a:r>
            <a:r>
              <a:rPr lang="de-DE" dirty="0" smtClean="0"/>
              <a:t>ür Kollegen von Kollegen</a:t>
            </a:r>
          </a:p>
          <a:p>
            <a:r>
              <a:rPr lang="de-DE" dirty="0"/>
              <a:t>d</a:t>
            </a:r>
            <a:r>
              <a:rPr lang="de-DE" dirty="0" smtClean="0"/>
              <a:t>erzeitiger Stand: </a:t>
            </a:r>
          </a:p>
          <a:p>
            <a:pPr lvl="1"/>
            <a:r>
              <a:rPr lang="de-DE" dirty="0" smtClean="0"/>
              <a:t>Etablierung und Weiterentwicklung des DSTS</a:t>
            </a: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999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igitaler </a:t>
            </a: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tamm</a:t>
            </a: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isch </a:t>
            </a: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BBS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4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DSTS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Wünsche aus dem Kollegium wurden / werden erfasst</a:t>
            </a:r>
          </a:p>
          <a:p>
            <a:r>
              <a:rPr lang="de-DE" dirty="0" smtClean="0"/>
              <a:t>Expert:innenteam für die jeweiligen Themen </a:t>
            </a:r>
          </a:p>
          <a:p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6" b="13604"/>
          <a:stretch/>
        </p:blipFill>
        <p:spPr bwMode="auto">
          <a:xfrm>
            <a:off x="1757819" y="3988689"/>
            <a:ext cx="2242820" cy="149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39" y="4087331"/>
            <a:ext cx="2047875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nhaltsplatzhalt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49" y="2896338"/>
            <a:ext cx="2903378" cy="268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8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igitaler </a:t>
            </a: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tamm </a:t>
            </a: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isch </a:t>
            </a: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BBS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4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DSTS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911927"/>
            <a:ext cx="10515600" cy="4265036"/>
          </a:xfrm>
        </p:spPr>
        <p:txBody>
          <a:bodyPr>
            <a:normAutofit/>
          </a:bodyPr>
          <a:lstStyle/>
          <a:p>
            <a:r>
              <a:rPr lang="de-DE" dirty="0" smtClean="0"/>
              <a:t>1. DSTS: Bedarfserfassung, Kennenlernen</a:t>
            </a:r>
          </a:p>
          <a:p>
            <a:r>
              <a:rPr lang="de-DE" dirty="0" smtClean="0"/>
              <a:t>2. DSTS: Webkonferenz mit Big Blue Button </a:t>
            </a:r>
            <a:r>
              <a:rPr lang="de-DE" sz="1600" dirty="0" smtClean="0"/>
              <a:t>(Umgang mit Surface und iPad)</a:t>
            </a:r>
          </a:p>
          <a:p>
            <a:r>
              <a:rPr lang="de-DE" dirty="0" smtClean="0"/>
              <a:t>3. DSTS: Umgang und Möglichkeiten des ActivBoards</a:t>
            </a:r>
          </a:p>
          <a:p>
            <a:r>
              <a:rPr lang="de-DE" dirty="0" smtClean="0"/>
              <a:t>4. DSTS: Thüringer Schulcloud</a:t>
            </a:r>
          </a:p>
          <a:p>
            <a:r>
              <a:rPr lang="de-DE" dirty="0"/>
              <a:t>5. DSTS: </a:t>
            </a:r>
            <a:r>
              <a:rPr lang="de-DE" dirty="0" smtClean="0"/>
              <a:t>„Break-Out-Räume“ </a:t>
            </a:r>
            <a:r>
              <a:rPr lang="de-DE" dirty="0"/>
              <a:t>erstellen und moderieren</a:t>
            </a:r>
          </a:p>
          <a:p>
            <a:r>
              <a:rPr lang="de-DE" dirty="0"/>
              <a:t>6. DSTS: Elektronisches Klassenbuch</a:t>
            </a:r>
          </a:p>
          <a:p>
            <a:r>
              <a:rPr lang="de-DE" dirty="0"/>
              <a:t>7. DSTS: Erfahrungsaustausch „… und wie </a:t>
            </a:r>
            <a:r>
              <a:rPr lang="de-DE" dirty="0" smtClean="0"/>
              <a:t>machst </a:t>
            </a:r>
            <a:r>
              <a:rPr lang="de-DE" dirty="0"/>
              <a:t>du´s</a:t>
            </a:r>
            <a:r>
              <a:rPr lang="de-DE" dirty="0" smtClean="0"/>
              <a:t>?“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1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igitaler </a:t>
            </a: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tamm </a:t>
            </a: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isch </a:t>
            </a:r>
            <a:r>
              <a:rPr lang="de-DE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BBS 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4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DSTS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 smtClean="0"/>
              <a:t>Auf der Wunschliste stehen Themen wie:</a:t>
            </a:r>
          </a:p>
          <a:p>
            <a:pPr marL="0" indent="0" algn="ctr">
              <a:buNone/>
            </a:pPr>
            <a:endParaRPr lang="de-DE" dirty="0" smtClean="0"/>
          </a:p>
          <a:p>
            <a:pPr algn="ctr"/>
            <a:r>
              <a:rPr lang="de-DE" dirty="0" smtClean="0"/>
              <a:t>Digitale Lehrertasche</a:t>
            </a:r>
          </a:p>
          <a:p>
            <a:pPr algn="ctr"/>
            <a:r>
              <a:rPr lang="de-DE" dirty="0" smtClean="0"/>
              <a:t>Umfragen und Lern-Apps gestalten</a:t>
            </a:r>
          </a:p>
          <a:p>
            <a:pPr algn="ctr"/>
            <a:r>
              <a:rPr lang="de-DE" dirty="0" smtClean="0"/>
              <a:t>Urheberecht</a:t>
            </a:r>
          </a:p>
          <a:p>
            <a:pPr algn="ctr"/>
            <a:r>
              <a:rPr lang="de-DE" dirty="0" smtClean="0"/>
              <a:t>Videokonferenzen im Klassenraum</a:t>
            </a:r>
          </a:p>
          <a:p>
            <a:pPr algn="ctr"/>
            <a:r>
              <a:rPr lang="de-DE" dirty="0" smtClean="0"/>
              <a:t>Erklärvideos erstellen</a:t>
            </a:r>
          </a:p>
          <a:p>
            <a:pPr algn="ctr"/>
            <a:r>
              <a:rPr lang="de-DE" dirty="0" smtClean="0"/>
              <a:t>TSC</a:t>
            </a:r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002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83624" cy="1500251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Dokumentation des Entwicklungsprozesses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Arbeit mit webuntis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889" y="1900518"/>
            <a:ext cx="3645932" cy="330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0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/>
              <a:t>Entwicklung </a:t>
            </a:r>
            <a:r>
              <a:rPr lang="de-DE" sz="4000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Arbeit mit webuntis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88" y="2562606"/>
            <a:ext cx="172561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Planungselemente:</a:t>
            </a:r>
          </a:p>
          <a:p>
            <a:pPr lvl="1"/>
            <a:r>
              <a:rPr lang="de-DE" dirty="0"/>
              <a:t>Winschool </a:t>
            </a:r>
          </a:p>
          <a:p>
            <a:pPr lvl="1"/>
            <a:r>
              <a:rPr lang="de-DE" dirty="0"/>
              <a:t>Magnettafel</a:t>
            </a:r>
          </a:p>
          <a:p>
            <a:pPr lvl="1"/>
            <a:r>
              <a:rPr lang="de-DE" dirty="0"/>
              <a:t>Tabellen</a:t>
            </a:r>
          </a:p>
          <a:p>
            <a:pPr lvl="1"/>
            <a:endParaRPr lang="de-DE" dirty="0"/>
          </a:p>
          <a:p>
            <a:r>
              <a:rPr lang="de-DE" dirty="0"/>
              <a:t>Stundenplan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endParaRPr lang="de-DE" dirty="0"/>
          </a:p>
          <a:p>
            <a:endParaRPr lang="de-DE" dirty="0"/>
          </a:p>
        </p:txBody>
      </p:sp>
      <p:pic>
        <p:nvPicPr>
          <p:cNvPr id="8" name="Picture 2" descr="C:\Users\elkeherrling\Desktop\FKE\IMG_45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7781" y="1897816"/>
            <a:ext cx="4286596" cy="321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93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/>
              <a:t>Entwicklung: </a:t>
            </a:r>
            <a:r>
              <a:rPr lang="de-DE" dirty="0" smtClean="0"/>
              <a:t>von winschool zu untis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sz="2000" dirty="0" smtClean="0"/>
              <a:t>Planungselemente</a:t>
            </a:r>
            <a:endParaRPr lang="de-DE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/>
          </a:p>
          <a:p>
            <a:r>
              <a:rPr lang="de-DE" dirty="0" smtClean="0"/>
              <a:t>Stundenplan </a:t>
            </a:r>
            <a:r>
              <a:rPr lang="de-DE" dirty="0" smtClean="0">
                <a:sym typeface="Wingdings" panose="05000000000000000000" pitchFamily="2" charset="2"/>
              </a:rPr>
              <a:t></a:t>
            </a:r>
            <a:endParaRPr lang="de-DE" dirty="0"/>
          </a:p>
          <a:p>
            <a:pPr lvl="1"/>
            <a:r>
              <a:rPr lang="de-DE" dirty="0" smtClean="0"/>
              <a:t>per </a:t>
            </a:r>
            <a:r>
              <a:rPr lang="de-DE" dirty="0"/>
              <a:t>Excel-Ausdruck</a:t>
            </a:r>
          </a:p>
          <a:p>
            <a:pPr lvl="1"/>
            <a:r>
              <a:rPr lang="de-DE" dirty="0" smtClean="0"/>
              <a:t>per </a:t>
            </a:r>
            <a:r>
              <a:rPr lang="de-DE" dirty="0"/>
              <a:t>Papieraushang</a:t>
            </a:r>
          </a:p>
          <a:p>
            <a:pPr lvl="1"/>
            <a:endParaRPr lang="de-DE" dirty="0"/>
          </a:p>
          <a:p>
            <a:r>
              <a:rPr lang="de-DE" sz="2000" dirty="0"/>
              <a:t>Vertretungsplan </a:t>
            </a:r>
          </a:p>
          <a:p>
            <a:endParaRPr lang="de-DE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15" y="1357745"/>
            <a:ext cx="3092708" cy="425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4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Arbeit mit untis / webuntis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Vertretungsplan</a:t>
            </a:r>
          </a:p>
          <a:p>
            <a:pPr marL="457200" lvl="1" indent="0">
              <a:buNone/>
            </a:pPr>
            <a:r>
              <a:rPr lang="de-DE" dirty="0" smtClean="0"/>
              <a:t>Excel Liste </a:t>
            </a:r>
            <a:r>
              <a:rPr lang="de-DE" dirty="0"/>
              <a:t>zeitversetzter Veröffentlichung für Lehrer und Schüler über DSB, IHK App, Intranet, Internet </a:t>
            </a:r>
          </a:p>
          <a:p>
            <a:endParaRPr lang="de-DE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6" y="1638791"/>
            <a:ext cx="4468091" cy="36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2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92491" cy="1325563"/>
          </a:xfrm>
        </p:spPr>
        <p:txBody>
          <a:bodyPr>
            <a:normAutofit/>
          </a:bodyPr>
          <a:lstStyle/>
          <a:p>
            <a:r>
              <a:rPr lang="de-DE" dirty="0" smtClean="0"/>
              <a:t>Arbeit mit untis / webuntis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Voraussetzung:</a:t>
            </a:r>
          </a:p>
          <a:p>
            <a:pPr lvl="1"/>
            <a:r>
              <a:rPr lang="de-DE" dirty="0" smtClean="0"/>
              <a:t>Daten aller Schulformen in untis</a:t>
            </a:r>
          </a:p>
          <a:p>
            <a:pPr lvl="1"/>
            <a:r>
              <a:rPr lang="de-DE" dirty="0" smtClean="0"/>
              <a:t>widerspruchsfreier Stundenplan für gesamte Schule</a:t>
            </a:r>
          </a:p>
          <a:p>
            <a:r>
              <a:rPr lang="de-DE" dirty="0"/>
              <a:t>d</a:t>
            </a:r>
            <a:r>
              <a:rPr lang="de-DE" dirty="0" smtClean="0"/>
              <a:t>erzeitiger </a:t>
            </a:r>
            <a:r>
              <a:rPr lang="de-DE" dirty="0"/>
              <a:t>Stand:</a:t>
            </a:r>
          </a:p>
          <a:p>
            <a:pPr lvl="1"/>
            <a:r>
              <a:rPr lang="de-DE" dirty="0" smtClean="0"/>
              <a:t>Daten verschiedener Schulformen </a:t>
            </a:r>
            <a:r>
              <a:rPr lang="de-DE" dirty="0"/>
              <a:t>in untis</a:t>
            </a:r>
          </a:p>
          <a:p>
            <a:pPr lvl="1"/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9" name="Inhaltsplatzhalter 8"/>
          <p:cNvPicPr>
            <a:picLocks noGrp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"/>
          <a:stretch/>
        </p:blipFill>
        <p:spPr>
          <a:xfrm>
            <a:off x="460375" y="1316182"/>
            <a:ext cx="1773936" cy="142424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72" y="1953492"/>
            <a:ext cx="5584427" cy="350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8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Unterrichtsalltag</a:t>
            </a:r>
          </a:p>
        </p:txBody>
      </p:sp>
      <p:pic>
        <p:nvPicPr>
          <p:cNvPr id="5" name="Bild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739" y="1690688"/>
            <a:ext cx="3254489" cy="235804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132" y="1690688"/>
            <a:ext cx="3575425" cy="24622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3178" y="3645020"/>
            <a:ext cx="2692280" cy="178272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3178" y="1690688"/>
            <a:ext cx="2692280" cy="178458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9739" y="4179375"/>
            <a:ext cx="3226621" cy="204997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8132" y="4277449"/>
            <a:ext cx="3575425" cy="230059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633608"/>
            <a:ext cx="2126439" cy="159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01912" cy="1325563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Entwicklung: </a:t>
            </a:r>
            <a:r>
              <a:rPr lang="de-DE" dirty="0" smtClean="0"/>
              <a:t>Arbeit mit untis / webuntis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416" y="2617523"/>
            <a:ext cx="1246485" cy="11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Möglicher Stundenplan in untis / webuntis</a:t>
            </a:r>
            <a:endParaRPr lang="de-DE" dirty="0"/>
          </a:p>
        </p:txBody>
      </p:sp>
      <p:pic>
        <p:nvPicPr>
          <p:cNvPr id="12" name="Inhaltsplatzhalter 7"/>
          <p:cNvPicPr>
            <a:picLocks noGrp="1"/>
          </p:cNvPicPr>
          <p:nvPr>
            <p:ph sz="half" idx="1"/>
          </p:nvPr>
        </p:nvPicPr>
        <p:blipFill rotWithShape="1">
          <a:blip r:embed="rId4"/>
          <a:srcRect b="12333"/>
          <a:stretch/>
        </p:blipFill>
        <p:spPr>
          <a:xfrm>
            <a:off x="838200" y="1884298"/>
            <a:ext cx="3816927" cy="3158757"/>
          </a:xfrm>
          <a:prstGeom prst="rect">
            <a:avLst/>
          </a:prstGeom>
        </p:spPr>
      </p:pic>
      <p:pic>
        <p:nvPicPr>
          <p:cNvPr id="7" name="Inhaltsplatzhalter 7"/>
          <p:cNvPicPr>
            <a:picLocks/>
          </p:cNvPicPr>
          <p:nvPr/>
        </p:nvPicPr>
        <p:blipFill rotWithShape="1">
          <a:blip r:embed="rId5"/>
          <a:srcRect l="20529" r="11706" b="9213"/>
          <a:stretch/>
        </p:blipFill>
        <p:spPr bwMode="auto">
          <a:xfrm>
            <a:off x="5169963" y="2837508"/>
            <a:ext cx="3974038" cy="2954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963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17299" cy="1325563"/>
          </a:xfrm>
        </p:spPr>
        <p:txBody>
          <a:bodyPr>
            <a:normAutofit/>
          </a:bodyPr>
          <a:lstStyle/>
          <a:p>
            <a:r>
              <a:rPr lang="de-DE" dirty="0" smtClean="0"/>
              <a:t>Digitales Klassenbuch in webuntis</a:t>
            </a: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499" y="3183282"/>
            <a:ext cx="1246485" cy="11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353313"/>
            <a:ext cx="3773816" cy="27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632" y="2591511"/>
            <a:ext cx="2239137" cy="290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509010"/>
            <a:ext cx="1592580" cy="222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50" y="1891506"/>
            <a:ext cx="1995381" cy="36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28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Digitales Klassenbuch in webuntis</a:t>
            </a:r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351" y="2511847"/>
            <a:ext cx="4905967" cy="271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Ziel</a:t>
            </a:r>
            <a:r>
              <a:rPr lang="de-DE" dirty="0"/>
              <a:t>: </a:t>
            </a:r>
            <a:endParaRPr lang="de-DE" dirty="0" smtClean="0"/>
          </a:p>
          <a:p>
            <a:pPr lvl="1"/>
            <a:r>
              <a:rPr lang="de-DE" dirty="0" smtClean="0"/>
              <a:t>Papierloses </a:t>
            </a:r>
            <a:r>
              <a:rPr lang="de-DE" dirty="0"/>
              <a:t>Büro</a:t>
            </a:r>
          </a:p>
          <a:p>
            <a:pPr lvl="1"/>
            <a:r>
              <a:rPr lang="de-DE" dirty="0"/>
              <a:t>einheitliche Klassenbücher</a:t>
            </a:r>
          </a:p>
          <a:p>
            <a:r>
              <a:rPr lang="de-DE" dirty="0"/>
              <a:t>s</a:t>
            </a:r>
            <a:r>
              <a:rPr lang="de-DE" dirty="0" smtClean="0"/>
              <a:t>chnelle Anzeige unerledigter Eintragungen hinsichtlich Anwesenheit, Lehrberichte, vergessener HA</a:t>
            </a:r>
          </a:p>
          <a:p>
            <a:r>
              <a:rPr lang="de-DE" dirty="0"/>
              <a:t>e</a:t>
            </a:r>
            <a:r>
              <a:rPr lang="de-DE" dirty="0" smtClean="0"/>
              <a:t>inheitliche Ansicht in allen Schulformen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76" y="5342313"/>
            <a:ext cx="1246485" cy="11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100" y="1366060"/>
            <a:ext cx="142085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956964" cy="1325563"/>
          </a:xfrm>
        </p:spPr>
        <p:txBody>
          <a:bodyPr>
            <a:normAutofit/>
          </a:bodyPr>
          <a:lstStyle/>
          <a:p>
            <a:r>
              <a:rPr lang="de-DE" dirty="0" smtClean="0"/>
              <a:t>Digitales Klassenbuch in webuntis</a:t>
            </a: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31" y="3749041"/>
            <a:ext cx="1246485" cy="11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/>
              <a:t>u</a:t>
            </a:r>
            <a:r>
              <a:rPr lang="de-DE" dirty="0" smtClean="0"/>
              <a:t>nerledigte Einträge der Unterrichtsstunden der Lehrkraft</a:t>
            </a:r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3074" name="Picture 2" title="aus webuntis: Anzeige der unerledigten Einträ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9" y="2098485"/>
            <a:ext cx="4910518" cy="330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08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06345" cy="1325563"/>
          </a:xfrm>
        </p:spPr>
        <p:txBody>
          <a:bodyPr>
            <a:normAutofit/>
          </a:bodyPr>
          <a:lstStyle/>
          <a:p>
            <a:r>
              <a:rPr lang="de-DE" dirty="0" smtClean="0"/>
              <a:t>Digitales Klassenbuch in webuntis</a:t>
            </a: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59" y="4337699"/>
            <a:ext cx="1246485" cy="11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6439470" y="1855299"/>
            <a:ext cx="5181600" cy="2406985"/>
          </a:xfrm>
        </p:spPr>
        <p:txBody>
          <a:bodyPr/>
          <a:lstStyle/>
          <a:p>
            <a:endParaRPr lang="de-DE" dirty="0" smtClean="0"/>
          </a:p>
          <a:p>
            <a:r>
              <a:rPr lang="de-DE" dirty="0" smtClean="0"/>
              <a:t>Eine Vielzahl an Berichten ermöglicht eine schnelle Auskunft hinsichtlich fehlender Eintragungen, …</a:t>
            </a:r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3" y="1453238"/>
            <a:ext cx="5561647" cy="401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02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859982" cy="1325563"/>
          </a:xfrm>
        </p:spPr>
        <p:txBody>
          <a:bodyPr>
            <a:normAutofit/>
          </a:bodyPr>
          <a:lstStyle/>
          <a:p>
            <a:r>
              <a:rPr lang="de-DE" dirty="0" smtClean="0"/>
              <a:t>Digitales Klassenbuch in webuntis </a:t>
            </a: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31" y="3749041"/>
            <a:ext cx="1246485" cy="11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Berichte wie Arbeitsberichte, Lehrformen, … </a:t>
            </a:r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7" y="1405680"/>
            <a:ext cx="3534278" cy="42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0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23218" cy="1325563"/>
          </a:xfrm>
        </p:spPr>
        <p:txBody>
          <a:bodyPr>
            <a:normAutofit/>
          </a:bodyPr>
          <a:lstStyle/>
          <a:p>
            <a:r>
              <a:rPr lang="de-DE" dirty="0" smtClean="0"/>
              <a:t>Digitales Klassenbuch in webuntis</a:t>
            </a:r>
            <a:endParaRPr lang="de-DE" dirty="0"/>
          </a:p>
        </p:txBody>
      </p:sp>
      <p:sp>
        <p:nvSpPr>
          <p:cNvPr id="1029" name="AutoShape 37" descr="Bildergebnis für offene tür clipart kosten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31" y="3749041"/>
            <a:ext cx="1246485" cy="113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Ergebnis: </a:t>
            </a:r>
          </a:p>
          <a:p>
            <a:pPr lvl="1"/>
            <a:r>
              <a:rPr lang="de-DE" dirty="0" smtClean="0"/>
              <a:t>von 16 Testlehrern sind derzeit ¼ aktiv </a:t>
            </a:r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580858"/>
            <a:ext cx="5739257" cy="23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" y="1250394"/>
            <a:ext cx="3906774" cy="263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13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SBBS … Einfach Spitze!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81" y="1406525"/>
            <a:ext cx="6232438" cy="4351338"/>
          </a:xfrm>
        </p:spPr>
      </p:pic>
    </p:spTree>
    <p:extLst>
      <p:ext uri="{BB962C8B-B14F-4D97-AF65-F5344CB8AC3E}">
        <p14:creationId xmlns:p14="http://schemas.microsoft.com/office/powerpoint/2010/main" val="54873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034DDA3-0480-4C9C-9404-A32EBD6A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Arbeitsschwerpunkt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EF01CD8-1D7D-4350-A06D-51B3FAD3E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3600" dirty="0"/>
              <a:t>„Einführung eines schulform- und berufsspezifischen Curriculums zur Förderung der Medienkompetenz“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68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Medienkonzept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3217807"/>
              </p:ext>
            </p:extLst>
          </p:nvPr>
        </p:nvGraphicFramePr>
        <p:xfrm>
          <a:off x="1055802" y="1609725"/>
          <a:ext cx="8672660" cy="3593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2611033" y="4258793"/>
            <a:ext cx="529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SBBS – Staatlich Berufsbildende Schule Sonneberg</a:t>
            </a:r>
          </a:p>
        </p:txBody>
      </p:sp>
    </p:spTree>
    <p:extLst>
      <p:ext uri="{BB962C8B-B14F-4D97-AF65-F5344CB8AC3E}">
        <p14:creationId xmlns:p14="http://schemas.microsoft.com/office/powerpoint/2010/main" val="331204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16E70BE-5161-46E8-8BA9-553A3FA61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F8EBC539-5197-413B-A61F-157FB9A32525}"/>
              </a:ext>
            </a:extLst>
          </p:cNvPr>
          <p:cNvSpPr/>
          <p:nvPr/>
        </p:nvSpPr>
        <p:spPr>
          <a:xfrm>
            <a:off x="71490" y="1960848"/>
            <a:ext cx="3552422" cy="29363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Definition der Ausstattungsmerkmale für die Unterrichtsräume inklusive strukturierter Verkabelung mit </a:t>
            </a:r>
          </a:p>
          <a:p>
            <a:pPr algn="ctr"/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GREEN-IT Komponenten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ADE3CEBC-BD09-4A1C-99FE-D544115E2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901" y="2779564"/>
            <a:ext cx="3124199" cy="32640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de-DE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de-DE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de-DE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Entwicklung der Medienkompetenz bei den Lehrkräften – Vorstellung des Digitalen Stammtisches der SBBS</a:t>
            </a:r>
          </a:p>
          <a:p>
            <a:pPr marL="0" indent="0" algn="ctr">
              <a:buNone/>
            </a:pPr>
            <a:endParaRPr lang="de-D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xmlns="" id="{4C633736-9309-4634-A82B-83405C6347CE}"/>
              </a:ext>
            </a:extLst>
          </p:cNvPr>
          <p:cNvSpPr txBox="1">
            <a:spLocks/>
          </p:cNvSpPr>
          <p:nvPr/>
        </p:nvSpPr>
        <p:spPr>
          <a:xfrm>
            <a:off x="8409099" y="1859444"/>
            <a:ext cx="3124199" cy="303770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de-DE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lvl="0" indent="0" algn="ctr">
              <a:buNone/>
            </a:pPr>
            <a:r>
              <a:rPr lang="de-DE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4. Dokumentation des Entwicklungs-prozesses – Arbeit mit </a:t>
            </a:r>
            <a:r>
              <a:rPr lang="de-DE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WebUntis</a:t>
            </a:r>
            <a:r>
              <a:rPr lang="de-DE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de-D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74A4EBA0-433D-466B-93C2-0DED13399CB7}"/>
              </a:ext>
            </a:extLst>
          </p:cNvPr>
          <p:cNvSpPr/>
          <p:nvPr/>
        </p:nvSpPr>
        <p:spPr>
          <a:xfrm>
            <a:off x="3223181" y="391716"/>
            <a:ext cx="2875176" cy="286810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de-D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Digitalisierung im Unterricht – Arbeit mit der TSC</a:t>
            </a:r>
            <a:r>
              <a:rPr lang="de-DE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Unterrichts-beispiele </a:t>
            </a:r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und Live-Unterricht </a:t>
            </a:r>
          </a:p>
          <a:p>
            <a:endParaRPr lang="de-D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xmlns="" id="{6EDBF64C-CF39-479E-850D-DD545900E844}"/>
                  </a:ext>
                </a:extLst>
              </p14:cNvPr>
              <p14:cNvContentPartPr/>
              <p14:nvPr/>
            </p14:nvContentPartPr>
            <p14:xfrm>
              <a:off x="3553904" y="2824838"/>
              <a:ext cx="70007" cy="125752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6EDBF64C-CF39-479E-850D-DD545900E84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1077" y="2761962"/>
                <a:ext cx="195302" cy="251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xmlns="" id="{FF85E2DE-E55B-485F-A0E7-B30C6787B82B}"/>
                  </a:ext>
                </a:extLst>
              </p14:cNvPr>
              <p14:cNvContentPartPr/>
              <p14:nvPr/>
            </p14:nvContentPartPr>
            <p14:xfrm>
              <a:off x="5954912" y="2571758"/>
              <a:ext cx="239400" cy="2487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FF85E2DE-E55B-485F-A0E7-B30C6787B8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2272" y="2508758"/>
                <a:ext cx="36504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xmlns="" id="{B063EF5D-C0C3-40F2-8EEF-10233BCBD67D}"/>
                  </a:ext>
                </a:extLst>
              </p14:cNvPr>
              <p14:cNvContentPartPr/>
              <p14:nvPr/>
            </p14:nvContentPartPr>
            <p14:xfrm>
              <a:off x="8164592" y="3874238"/>
              <a:ext cx="284400" cy="7632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B063EF5D-C0C3-40F2-8EEF-10233BCBD6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01952" y="3811238"/>
                <a:ext cx="41004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xmlns="" id="{DBA55C95-444B-4352-90A2-FFC7EF47D37F}"/>
                  </a:ext>
                </a:extLst>
              </p14:cNvPr>
              <p14:cNvContentPartPr/>
              <p14:nvPr/>
            </p14:nvContentPartPr>
            <p14:xfrm>
              <a:off x="11581352" y="3575798"/>
              <a:ext cx="515520" cy="36000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DBA55C95-444B-4352-90A2-FFC7EF47D37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18352" y="3513158"/>
                <a:ext cx="641160" cy="48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227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93554" y="2043734"/>
            <a:ext cx="6119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/>
              <a:t>2. Thüringer Digitalkongress</a:t>
            </a:r>
          </a:p>
          <a:p>
            <a:pPr algn="r"/>
            <a:r>
              <a:rPr lang="de-DE" sz="2400" b="1" dirty="0"/>
              <a:t>15. bis 19. März 2021</a:t>
            </a:r>
          </a:p>
          <a:p>
            <a:pPr algn="r"/>
            <a:endParaRPr lang="de-DE" sz="500" dirty="0"/>
          </a:p>
          <a:p>
            <a:r>
              <a:rPr lang="de-DE" sz="3200" dirty="0">
                <a:solidFill>
                  <a:srgbClr val="9E0F5E"/>
                </a:solidFill>
              </a:rPr>
              <a:t>Vorstellung des Arbeitsstandes als Digitale Pilotschule</a:t>
            </a:r>
          </a:p>
          <a:p>
            <a:endParaRPr lang="de-DE" sz="1100" dirty="0"/>
          </a:p>
          <a:p>
            <a:pPr algn="ctr"/>
            <a:r>
              <a:rPr lang="de-DE" sz="3200" dirty="0">
                <a:solidFill>
                  <a:srgbClr val="9E0F5E"/>
                </a:solidFill>
                <a:sym typeface="Wingdings 3" panose="05040102010807070707" pitchFamily="18" charset="2"/>
              </a:rPr>
              <a:t></a:t>
            </a:r>
            <a:r>
              <a:rPr lang="de-DE" sz="3200" dirty="0">
                <a:solidFill>
                  <a:srgbClr val="9E0F5E"/>
                </a:solidFill>
              </a:rPr>
              <a:t> </a:t>
            </a:r>
            <a:r>
              <a:rPr lang="de-DE" sz="3600" dirty="0">
                <a:solidFill>
                  <a:srgbClr val="9E0F5E"/>
                </a:solidFill>
              </a:rPr>
              <a:t>Raumkonzept </a:t>
            </a:r>
            <a:r>
              <a:rPr lang="de-DE" sz="3200" dirty="0">
                <a:solidFill>
                  <a:srgbClr val="9E0F5E"/>
                </a:solidFill>
                <a:sym typeface="Wingdings 3" panose="05040102010807070707" pitchFamily="18" charset="2"/>
              </a:rPr>
              <a:t></a:t>
            </a:r>
            <a:endParaRPr lang="de-DE" sz="3200" dirty="0">
              <a:solidFill>
                <a:srgbClr val="9E0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96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052770" y="850004"/>
            <a:ext cx="7683100" cy="4245490"/>
            <a:chOff x="1241028" y="1401331"/>
            <a:chExt cx="7683100" cy="4245490"/>
          </a:xfrm>
        </p:grpSpPr>
        <p:sp>
          <p:nvSpPr>
            <p:cNvPr id="9" name="Rechteck 8"/>
            <p:cNvSpPr/>
            <p:nvPr/>
          </p:nvSpPr>
          <p:spPr>
            <a:xfrm>
              <a:off x="1572627" y="2325638"/>
              <a:ext cx="1237130" cy="2681627"/>
            </a:xfrm>
            <a:prstGeom prst="rect">
              <a:avLst/>
            </a:prstGeom>
            <a:solidFill>
              <a:srgbClr val="9E0F5E"/>
            </a:solidFill>
            <a:ln w="31750">
              <a:solidFill>
                <a:srgbClr val="9E0F5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contourW="12700">
              <a:bevelB prst="angle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de-DE" sz="3200" dirty="0"/>
                <a:t>Medien-curriculum</a:t>
              </a:r>
            </a:p>
          </p:txBody>
        </p:sp>
        <p:sp>
          <p:nvSpPr>
            <p:cNvPr id="10" name="Rechteck 9"/>
            <p:cNvSpPr/>
            <p:nvPr/>
          </p:nvSpPr>
          <p:spPr>
            <a:xfrm>
              <a:off x="4514039" y="2330069"/>
              <a:ext cx="1237130" cy="2688299"/>
            </a:xfrm>
            <a:prstGeom prst="rect">
              <a:avLst/>
            </a:prstGeom>
            <a:solidFill>
              <a:srgbClr val="FFC00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contourW="12700">
              <a:bevelB prst="angle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de-DE" sz="3200" dirty="0">
                  <a:solidFill>
                    <a:schemeClr val="tx1"/>
                  </a:solidFill>
                </a:rPr>
                <a:t>Ausstattungs-</a:t>
              </a:r>
            </a:p>
            <a:p>
              <a:pPr algn="ctr"/>
              <a:r>
                <a:rPr lang="de-DE" sz="3200" dirty="0">
                  <a:solidFill>
                    <a:schemeClr val="tx1"/>
                  </a:solidFill>
                </a:rPr>
                <a:t>planung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7390459" y="2325638"/>
              <a:ext cx="1237130" cy="2681627"/>
            </a:xfrm>
            <a:prstGeom prst="rect">
              <a:avLst/>
            </a:prstGeom>
            <a:solidFill>
              <a:srgbClr val="9E0F5E"/>
            </a:solidFill>
            <a:ln w="31750">
              <a:solidFill>
                <a:srgbClr val="9E0F5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contourW="12700">
              <a:bevelB prst="angle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de-DE" sz="3200" dirty="0"/>
                <a:t>Fortbildungs-planung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1246097" y="5007265"/>
              <a:ext cx="7678031" cy="639556"/>
            </a:xfrm>
            <a:prstGeom prst="rect">
              <a:avLst/>
            </a:prstGeom>
            <a:solidFill>
              <a:srgbClr val="9E0F5E"/>
            </a:solidFill>
            <a:ln w="31750">
              <a:solidFill>
                <a:schemeClr val="bg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 contourW="12700"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dirty="0"/>
                <a:t>Medienkonzept</a:t>
              </a:r>
            </a:p>
          </p:txBody>
        </p:sp>
        <p:sp>
          <p:nvSpPr>
            <p:cNvPr id="13" name="Gleichschenkliges Dreieck 12"/>
            <p:cNvSpPr/>
            <p:nvPr/>
          </p:nvSpPr>
          <p:spPr>
            <a:xfrm>
              <a:off x="1241028" y="1401331"/>
              <a:ext cx="7683100" cy="898355"/>
            </a:xfrm>
            <a:prstGeom prst="triangle">
              <a:avLst/>
            </a:prstGeom>
            <a:solidFill>
              <a:srgbClr val="9E0F5E"/>
            </a:solidFill>
            <a:ln w="31750">
              <a:solidFill>
                <a:schemeClr val="bg2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/>
            </a:scene3d>
            <a:sp3d contourW="12700">
              <a:bevelB prst="angle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455659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enutzerdefiniert 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1303</Words>
  <Application>Microsoft Office PowerPoint</Application>
  <PresentationFormat>Benutzerdefiniert</PresentationFormat>
  <Paragraphs>378</Paragraphs>
  <Slides>47</Slides>
  <Notes>31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48" baseType="lpstr">
      <vt:lpstr>Office Theme</vt:lpstr>
      <vt:lpstr>PowerPoint-Präsentation</vt:lpstr>
      <vt:lpstr>PowerPoint-Präsentation</vt:lpstr>
      <vt:lpstr>Wir sind…</vt:lpstr>
      <vt:lpstr>Unser Unterrichtsalltag</vt:lpstr>
      <vt:lpstr>Unser Arbeitsschwerpunkt</vt:lpstr>
      <vt:lpstr>Das Medienkonzept</vt:lpstr>
      <vt:lpstr>Ablauf </vt:lpstr>
      <vt:lpstr>PowerPoint-Präsentation</vt:lpstr>
      <vt:lpstr>PowerPoint-Präsentation</vt:lpstr>
      <vt:lpstr>Definition der Ausstattungsmerkmale für die Unterrichtsräume</vt:lpstr>
      <vt:lpstr>Definition der Ausstattungsmerkmale für die Unterrichtsräume</vt:lpstr>
      <vt:lpstr>PowerPoint-Präsentation</vt:lpstr>
      <vt:lpstr>PowerPoint-Präsentation</vt:lpstr>
      <vt:lpstr>PowerPoint-Präsentation</vt:lpstr>
      <vt:lpstr>PowerPoint-Präsentation</vt:lpstr>
      <vt:lpstr>Anforderungen an die Geräte  z. B. Lehrer-PC-Arbeitsplatz</vt:lpstr>
      <vt:lpstr>Zu Bedenken…</vt:lpstr>
      <vt:lpstr>Die Thüringer Schulcloud - unsere digitale Lern- und Lehrumgebung - </vt:lpstr>
      <vt:lpstr>Die Thüringer Schulcloud</vt:lpstr>
      <vt:lpstr>Die Thüringer Schulcloud </vt:lpstr>
      <vt:lpstr>Die Thüringer Schulcloud </vt:lpstr>
      <vt:lpstr>Die Thüringer Schulcloud </vt:lpstr>
      <vt:lpstr>Die Thüringer Schulcloud Bewerten Sie die folgenden digitalen Lehrmethoden nach ihrer  Nutzungshäufigkeit durch Ihre Lehrkräfte. </vt:lpstr>
      <vt:lpstr>Die Thüringer Schulcloud - unsere digitale Lern- und Lehrumgebung - </vt:lpstr>
      <vt:lpstr>Vom Hybridunterricht zum Lifestream</vt:lpstr>
      <vt:lpstr>Im Vorfeld</vt:lpstr>
      <vt:lpstr>Unterrichtsvorbereitung</vt:lpstr>
      <vt:lpstr>Unterrichtsdurchführung</vt:lpstr>
      <vt:lpstr> 2. Thüringer Digitalkongress  „Bildung in der digitalen Welt“  16.03.2021  Vorstellung des Arbeitsstandes als  Digitale Pilotschule   Fortbildung  </vt:lpstr>
      <vt:lpstr>PowerPoint-Präsentation</vt:lpstr>
      <vt:lpstr> Fortbildungsplan </vt:lpstr>
      <vt:lpstr> Digitaler StammTisch SBBS  (DSTS) </vt:lpstr>
      <vt:lpstr> Digitaler Stamm Tisch SBBS  (DSTS) </vt:lpstr>
      <vt:lpstr> Digitaler Stamm Tisch SBBS  (DSTS) </vt:lpstr>
      <vt:lpstr>Dokumentation des Entwicklungsprozesses  Arbeit mit webuntis </vt:lpstr>
      <vt:lpstr>Entwicklung  Arbeit mit webuntis </vt:lpstr>
      <vt:lpstr>Entwicklung: von winschool zu untis </vt:lpstr>
      <vt:lpstr>Arbeit mit untis / webuntis </vt:lpstr>
      <vt:lpstr>Arbeit mit untis / webuntis</vt:lpstr>
      <vt:lpstr>Entwicklung: Arbeit mit untis / webuntis </vt:lpstr>
      <vt:lpstr>Digitales Klassenbuch in webuntis</vt:lpstr>
      <vt:lpstr>Digitales Klassenbuch in webuntis</vt:lpstr>
      <vt:lpstr>Digitales Klassenbuch in webuntis</vt:lpstr>
      <vt:lpstr>Digitales Klassenbuch in webuntis</vt:lpstr>
      <vt:lpstr>Digitales Klassenbuch in webuntis </vt:lpstr>
      <vt:lpstr>Digitales Klassenbuch in webuntis</vt:lpstr>
      <vt:lpstr>SBBS … Einfach Spitze!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ina</dc:creator>
  <cp:lastModifiedBy>Elke HER. Herrling</cp:lastModifiedBy>
  <cp:revision>65</cp:revision>
  <cp:lastPrinted>2020-01-22T09:21:13Z</cp:lastPrinted>
  <dcterms:created xsi:type="dcterms:W3CDTF">2020-01-18T07:49:56Z</dcterms:created>
  <dcterms:modified xsi:type="dcterms:W3CDTF">2021-03-23T14:16:43Z</dcterms:modified>
</cp:coreProperties>
</file>