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7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4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097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22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390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37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16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87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95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29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213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964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542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01FEA-0C8A-43D4-BFFD-9171C5D0B5D1}" type="datetimeFigureOut">
              <a:rPr lang="de-DE" smtClean="0"/>
              <a:t>03.12.2024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C741F-0BB3-4652-9729-2B9960B0EE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384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0A13DCB-593C-4B06-A4A5-DD64A8C27257}"/>
              </a:ext>
            </a:extLst>
          </p:cNvPr>
          <p:cNvSpPr/>
          <p:nvPr/>
        </p:nvSpPr>
        <p:spPr>
          <a:xfrm>
            <a:off x="0" y="1844040"/>
            <a:ext cx="685800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6AC179B-6E53-4D9E-9637-3EABC2D173D7}"/>
              </a:ext>
            </a:extLst>
          </p:cNvPr>
          <p:cNvSpPr/>
          <p:nvPr/>
        </p:nvSpPr>
        <p:spPr>
          <a:xfrm>
            <a:off x="0" y="2339340"/>
            <a:ext cx="321564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lvl="1"/>
            <a:r>
              <a:rPr lang="de-DE" sz="1400" b="1" dirty="0">
                <a:solidFill>
                  <a:prstClr val="white"/>
                </a:solidFill>
              </a:rPr>
              <a:t>Kurzbeschreibung:</a:t>
            </a:r>
            <a:endParaRPr lang="de-DE" dirty="0">
              <a:solidFill>
                <a:srgbClr val="1C5786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8225C89-4E5F-4367-B5F7-36598A1E6BA1}"/>
              </a:ext>
            </a:extLst>
          </p:cNvPr>
          <p:cNvSpPr/>
          <p:nvPr/>
        </p:nvSpPr>
        <p:spPr>
          <a:xfrm>
            <a:off x="0" y="5311140"/>
            <a:ext cx="321564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lvl="1"/>
            <a:r>
              <a:rPr lang="de-DE" sz="1400" b="1" dirty="0">
                <a:solidFill>
                  <a:prstClr val="white"/>
                </a:solidFill>
              </a:rPr>
              <a:t>Zielgruppe: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20C988-92D2-4BD1-B9B0-E4EBB70DE523}"/>
              </a:ext>
            </a:extLst>
          </p:cNvPr>
          <p:cNvSpPr/>
          <p:nvPr/>
        </p:nvSpPr>
        <p:spPr>
          <a:xfrm>
            <a:off x="0" y="6278880"/>
            <a:ext cx="321564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lvl="1"/>
            <a:r>
              <a:rPr lang="de-DE" sz="1400" b="1" dirty="0">
                <a:solidFill>
                  <a:prstClr val="white"/>
                </a:solidFill>
              </a:rPr>
              <a:t>Rechte/Lizenz: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73315C7-ED8C-436C-9B0C-96DEEE08232A}"/>
              </a:ext>
            </a:extLst>
          </p:cNvPr>
          <p:cNvSpPr/>
          <p:nvPr/>
        </p:nvSpPr>
        <p:spPr>
          <a:xfrm>
            <a:off x="0" y="8039100"/>
            <a:ext cx="321564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lvl="1"/>
            <a:r>
              <a:rPr lang="de-DE" sz="1400" b="1" dirty="0">
                <a:solidFill>
                  <a:schemeClr val="bg1"/>
                </a:solidFill>
              </a:rPr>
              <a:t>Urheber &amp; Kontakt: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E98C251-DCAA-41CE-86CF-95D21DE5938D}"/>
              </a:ext>
            </a:extLst>
          </p:cNvPr>
          <p:cNvSpPr/>
          <p:nvPr/>
        </p:nvSpPr>
        <p:spPr>
          <a:xfrm>
            <a:off x="3642362" y="6278880"/>
            <a:ext cx="3215640" cy="32766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lvl="0"/>
            <a:r>
              <a:rPr lang="de-DE" sz="1400" b="1" dirty="0">
                <a:solidFill>
                  <a:prstClr val="white"/>
                </a:solidFill>
              </a:rPr>
              <a:t>LINK zum Inhalt: </a:t>
            </a:r>
            <a:r>
              <a:rPr lang="de-DE" sz="800" dirty="0">
                <a:solidFill>
                  <a:srgbClr val="4472C4">
                    <a:lumMod val="40000"/>
                    <a:lumOff val="60000"/>
                  </a:srgbClr>
                </a:solidFill>
              </a:rPr>
              <a:t>(LINK bzw. QR-Code)</a:t>
            </a:r>
            <a:endParaRPr lang="de-DE" sz="1400" dirty="0">
              <a:solidFill>
                <a:srgbClr val="4472C4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37101B3-3129-4BB1-BEAD-34E42B5A0DC6}"/>
              </a:ext>
            </a:extLst>
          </p:cNvPr>
          <p:cNvSpPr/>
          <p:nvPr/>
        </p:nvSpPr>
        <p:spPr>
          <a:xfrm>
            <a:off x="3642360" y="3726180"/>
            <a:ext cx="3215640" cy="45720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lvl="0"/>
            <a:r>
              <a:rPr lang="de-DE" sz="1400" b="1" dirty="0">
                <a:solidFill>
                  <a:prstClr val="white"/>
                </a:solidFill>
              </a:rPr>
              <a:t>Sonstige Hinweise:</a:t>
            </a:r>
          </a:p>
          <a:p>
            <a:pPr marL="92075" lvl="0"/>
            <a:r>
              <a:rPr lang="de-DE" sz="800" dirty="0">
                <a:solidFill>
                  <a:srgbClr val="4472C4">
                    <a:lumMod val="40000"/>
                    <a:lumOff val="60000"/>
                  </a:srgbClr>
                </a:solidFill>
              </a:rPr>
              <a:t>(Lernzeiten, notwendige Materialien, Voraussetzungen.)</a:t>
            </a:r>
            <a:endParaRPr lang="de-DE" sz="1400" dirty="0">
              <a:solidFill>
                <a:srgbClr val="4472C4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4103858-02EF-456E-A838-2CBFDD1236B9}"/>
              </a:ext>
            </a:extLst>
          </p:cNvPr>
          <p:cNvSpPr/>
          <p:nvPr/>
        </p:nvSpPr>
        <p:spPr>
          <a:xfrm>
            <a:off x="3642360" y="2339340"/>
            <a:ext cx="3215640" cy="457200"/>
          </a:xfrm>
          <a:prstGeom prst="rect">
            <a:avLst/>
          </a:prstGeom>
          <a:solidFill>
            <a:srgbClr val="1C57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lvl="1"/>
            <a:r>
              <a:rPr lang="de-DE" sz="1400" b="1" dirty="0">
                <a:solidFill>
                  <a:schemeClr val="bg1"/>
                </a:solidFill>
              </a:rPr>
              <a:t>Art des Inhalts: </a:t>
            </a:r>
            <a:r>
              <a:rPr lang="de-DE" sz="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(Lerneinheit, Selbstlernkurs, begleitender Inhalt, Information, schulübergreifendes Angebot etc.)</a:t>
            </a:r>
            <a:endParaRPr lang="de-DE" sz="1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3F62B66-F249-4613-962B-2D96741C6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834" y="6903720"/>
            <a:ext cx="1804572" cy="1804572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AF8F20C3-2589-4C36-84F3-A4818F0C2094}"/>
              </a:ext>
            </a:extLst>
          </p:cNvPr>
          <p:cNvSpPr txBox="1"/>
          <p:nvPr/>
        </p:nvSpPr>
        <p:spPr>
          <a:xfrm>
            <a:off x="3863685" y="8755380"/>
            <a:ext cx="25748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/>
              <a:t>https://beispiellink.de/1234567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BA4E198-B7B8-48A1-B54A-6368A560A104}"/>
              </a:ext>
            </a:extLst>
          </p:cNvPr>
          <p:cNvSpPr txBox="1"/>
          <p:nvPr/>
        </p:nvSpPr>
        <p:spPr>
          <a:xfrm>
            <a:off x="398417" y="992776"/>
            <a:ext cx="606116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>
                <a:solidFill>
                  <a:schemeClr val="bg1">
                    <a:lumMod val="75000"/>
                  </a:schemeClr>
                </a:solidFill>
              </a:rPr>
              <a:t>Titel des Inhalts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FD2AA34A-DE83-4396-9E4E-5F94D943C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810" y="94946"/>
            <a:ext cx="2889068" cy="544593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7926EB4D-18D7-4A29-A522-2665B44C2D7D}"/>
              </a:ext>
            </a:extLst>
          </p:cNvPr>
          <p:cNvSpPr txBox="1"/>
          <p:nvPr/>
        </p:nvSpPr>
        <p:spPr>
          <a:xfrm>
            <a:off x="182880" y="2671940"/>
            <a:ext cx="30327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D255624-060D-40D0-BFCF-265E979FB011}"/>
              </a:ext>
            </a:extLst>
          </p:cNvPr>
          <p:cNvSpPr txBox="1"/>
          <p:nvPr/>
        </p:nvSpPr>
        <p:spPr>
          <a:xfrm>
            <a:off x="182880" y="5638800"/>
            <a:ext cx="30327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D21B0C3-ABE9-4BF8-AAAB-E3D2625E5091}"/>
              </a:ext>
            </a:extLst>
          </p:cNvPr>
          <p:cNvSpPr txBox="1"/>
          <p:nvPr/>
        </p:nvSpPr>
        <p:spPr>
          <a:xfrm>
            <a:off x="182879" y="6606540"/>
            <a:ext cx="3032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5808EF3-82D9-46FE-9F70-D7E36EE7E147}"/>
              </a:ext>
            </a:extLst>
          </p:cNvPr>
          <p:cNvSpPr txBox="1"/>
          <p:nvPr/>
        </p:nvSpPr>
        <p:spPr>
          <a:xfrm>
            <a:off x="182879" y="8366760"/>
            <a:ext cx="3032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8997A63-026A-4E73-8F77-2CFEB4B0BD2A}"/>
              </a:ext>
            </a:extLst>
          </p:cNvPr>
          <p:cNvSpPr txBox="1"/>
          <p:nvPr/>
        </p:nvSpPr>
        <p:spPr>
          <a:xfrm>
            <a:off x="3733800" y="4187936"/>
            <a:ext cx="3032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CFD6A73-0777-45BD-ABA5-65AEE11C35BC}"/>
              </a:ext>
            </a:extLst>
          </p:cNvPr>
          <p:cNvSpPr txBox="1"/>
          <p:nvPr/>
        </p:nvSpPr>
        <p:spPr>
          <a:xfrm>
            <a:off x="3733800" y="2796540"/>
            <a:ext cx="3032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Ihr Text…</a:t>
            </a:r>
          </a:p>
        </p:txBody>
      </p:sp>
      <p:pic>
        <p:nvPicPr>
          <p:cNvPr id="28" name="Grafik 27">
            <a:extLst>
              <a:ext uri="{FF2B5EF4-FFF2-40B4-BE49-F238E27FC236}">
                <a16:creationId xmlns:a16="http://schemas.microsoft.com/office/drawing/2014/main" id="{8BEC1577-97EB-4586-BAD3-A3426B1251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498" y="1810268"/>
            <a:ext cx="409003" cy="40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44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79</Words>
  <Application>Microsoft Office PowerPoint</Application>
  <PresentationFormat>A4-Papier (210 x 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Administrator</dc:creator>
  <cp:lastModifiedBy>Administrator</cp:lastModifiedBy>
  <cp:revision>13</cp:revision>
  <dcterms:created xsi:type="dcterms:W3CDTF">2024-12-03T12:06:34Z</dcterms:created>
  <dcterms:modified xsi:type="dcterms:W3CDTF">2024-12-03T12:54:53Z</dcterms:modified>
</cp:coreProperties>
</file>